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7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BBAC10-441C-4EE0-8067-DB54CFFFC0FF}" v="21" dt="2024-01-17T12:59:38.6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50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ANDSTÄTTER Felix, 3BHIF" userId="962bc08f-c3d8-400d-8295-02132108e5a2" providerId="ADAL" clId="{39BBAC10-441C-4EE0-8067-DB54CFFFC0FF}"/>
    <pc:docChg chg="custSel addSld modSld">
      <pc:chgData name="BRANDSTÄTTER Felix, 3BHIF" userId="962bc08f-c3d8-400d-8295-02132108e5a2" providerId="ADAL" clId="{39BBAC10-441C-4EE0-8067-DB54CFFFC0FF}" dt="2024-01-17T12:59:38.651" v="233" actId="1076"/>
      <pc:docMkLst>
        <pc:docMk/>
      </pc:docMkLst>
      <pc:sldChg chg="modSp mod modTransition">
        <pc:chgData name="BRANDSTÄTTER Felix, 3BHIF" userId="962bc08f-c3d8-400d-8295-02132108e5a2" providerId="ADAL" clId="{39BBAC10-441C-4EE0-8067-DB54CFFFC0FF}" dt="2024-01-17T12:52:24.714" v="178" actId="1076"/>
        <pc:sldMkLst>
          <pc:docMk/>
          <pc:sldMk cId="2289729058" sldId="256"/>
        </pc:sldMkLst>
        <pc:spChg chg="mod">
          <ac:chgData name="BRANDSTÄTTER Felix, 3BHIF" userId="962bc08f-c3d8-400d-8295-02132108e5a2" providerId="ADAL" clId="{39BBAC10-441C-4EE0-8067-DB54CFFFC0FF}" dt="2024-01-17T12:52:24.714" v="178" actId="1076"/>
          <ac:spMkLst>
            <pc:docMk/>
            <pc:sldMk cId="2289729058" sldId="256"/>
            <ac:spMk id="2" creationId="{4FEA1810-FF8B-68E0-F712-1EE21AA289D6}"/>
          </ac:spMkLst>
        </pc:spChg>
      </pc:sldChg>
      <pc:sldChg chg="addSp delSp modSp mod modTransition">
        <pc:chgData name="BRANDSTÄTTER Felix, 3BHIF" userId="962bc08f-c3d8-400d-8295-02132108e5a2" providerId="ADAL" clId="{39BBAC10-441C-4EE0-8067-DB54CFFFC0FF}" dt="2024-01-17T12:59:38.651" v="233" actId="1076"/>
        <pc:sldMkLst>
          <pc:docMk/>
          <pc:sldMk cId="2067185892" sldId="257"/>
        </pc:sldMkLst>
        <pc:spChg chg="mod">
          <ac:chgData name="BRANDSTÄTTER Felix, 3BHIF" userId="962bc08f-c3d8-400d-8295-02132108e5a2" providerId="ADAL" clId="{39BBAC10-441C-4EE0-8067-DB54CFFFC0FF}" dt="2024-01-17T12:34:38.069" v="9" actId="26606"/>
          <ac:spMkLst>
            <pc:docMk/>
            <pc:sldMk cId="2067185892" sldId="257"/>
            <ac:spMk id="2" creationId="{82549054-9459-AF42-D1DA-B8E6C1E87625}"/>
          </ac:spMkLst>
        </pc:spChg>
        <pc:spChg chg="mod">
          <ac:chgData name="BRANDSTÄTTER Felix, 3BHIF" userId="962bc08f-c3d8-400d-8295-02132108e5a2" providerId="ADAL" clId="{39BBAC10-441C-4EE0-8067-DB54CFFFC0FF}" dt="2024-01-17T12:34:53.178" v="12" actId="1076"/>
          <ac:spMkLst>
            <pc:docMk/>
            <pc:sldMk cId="2067185892" sldId="257"/>
            <ac:spMk id="3" creationId="{9DCA2A23-AAFD-5700-256E-9C8B0523D765}"/>
          </ac:spMkLst>
        </pc:spChg>
        <pc:spChg chg="mod">
          <ac:chgData name="BRANDSTÄTTER Felix, 3BHIF" userId="962bc08f-c3d8-400d-8295-02132108e5a2" providerId="ADAL" clId="{39BBAC10-441C-4EE0-8067-DB54CFFFC0FF}" dt="2024-01-17T12:34:38.069" v="9" actId="26606"/>
          <ac:spMkLst>
            <pc:docMk/>
            <pc:sldMk cId="2067185892" sldId="257"/>
            <ac:spMk id="6" creationId="{EAF34810-F27E-0DA2-DF47-3317CB0E2CEE}"/>
          </ac:spMkLst>
        </pc:spChg>
        <pc:spChg chg="del">
          <ac:chgData name="BRANDSTÄTTER Felix, 3BHIF" userId="962bc08f-c3d8-400d-8295-02132108e5a2" providerId="ADAL" clId="{39BBAC10-441C-4EE0-8067-DB54CFFFC0FF}" dt="2024-01-17T12:34:38.069" v="9" actId="26606"/>
          <ac:spMkLst>
            <pc:docMk/>
            <pc:sldMk cId="2067185892" sldId="257"/>
            <ac:spMk id="11" creationId="{3AD318CC-E2A8-4E27-9548-A047A78999B1}"/>
          </ac:spMkLst>
        </pc:spChg>
        <pc:spChg chg="del">
          <ac:chgData name="BRANDSTÄTTER Felix, 3BHIF" userId="962bc08f-c3d8-400d-8295-02132108e5a2" providerId="ADAL" clId="{39BBAC10-441C-4EE0-8067-DB54CFFFC0FF}" dt="2024-01-17T12:34:38.069" v="9" actId="26606"/>
          <ac:spMkLst>
            <pc:docMk/>
            <pc:sldMk cId="2067185892" sldId="257"/>
            <ac:spMk id="17" creationId="{2C1BBA94-3F40-40AA-8BB9-E69E25E537C1}"/>
          </ac:spMkLst>
        </pc:spChg>
        <pc:spChg chg="add">
          <ac:chgData name="BRANDSTÄTTER Felix, 3BHIF" userId="962bc08f-c3d8-400d-8295-02132108e5a2" providerId="ADAL" clId="{39BBAC10-441C-4EE0-8067-DB54CFFFC0FF}" dt="2024-01-17T12:34:38.069" v="9" actId="26606"/>
          <ac:spMkLst>
            <pc:docMk/>
            <pc:sldMk cId="2067185892" sldId="257"/>
            <ac:spMk id="1033" creationId="{EF4CB1B7-AF26-4C13-8E7D-0489A31E4B7F}"/>
          </ac:spMkLst>
        </pc:spChg>
        <pc:spChg chg="add">
          <ac:chgData name="BRANDSTÄTTER Felix, 3BHIF" userId="962bc08f-c3d8-400d-8295-02132108e5a2" providerId="ADAL" clId="{39BBAC10-441C-4EE0-8067-DB54CFFFC0FF}" dt="2024-01-17T12:34:38.069" v="9" actId="26606"/>
          <ac:spMkLst>
            <pc:docMk/>
            <pc:sldMk cId="2067185892" sldId="257"/>
            <ac:spMk id="1039" creationId="{0DA909B4-15FF-46A6-8A7F-7AEF977FE9ED}"/>
          </ac:spMkLst>
        </pc:spChg>
        <pc:spChg chg="add">
          <ac:chgData name="BRANDSTÄTTER Felix, 3BHIF" userId="962bc08f-c3d8-400d-8295-02132108e5a2" providerId="ADAL" clId="{39BBAC10-441C-4EE0-8067-DB54CFFFC0FF}" dt="2024-01-17T12:34:38.069" v="9" actId="26606"/>
          <ac:spMkLst>
            <pc:docMk/>
            <pc:sldMk cId="2067185892" sldId="257"/>
            <ac:spMk id="1041" creationId="{1382A32C-5B0C-4B1C-A074-76C6DBCC9F87}"/>
          </ac:spMkLst>
        </pc:spChg>
        <pc:grpChg chg="del">
          <ac:chgData name="BRANDSTÄTTER Felix, 3BHIF" userId="962bc08f-c3d8-400d-8295-02132108e5a2" providerId="ADAL" clId="{39BBAC10-441C-4EE0-8067-DB54CFFFC0FF}" dt="2024-01-17T12:34:38.069" v="9" actId="26606"/>
          <ac:grpSpMkLst>
            <pc:docMk/>
            <pc:sldMk cId="2067185892" sldId="257"/>
            <ac:grpSpMk id="13" creationId="{B14B560F-9DD7-4302-A60B-EBD3EF59B073}"/>
          </ac:grpSpMkLst>
        </pc:grpChg>
        <pc:grpChg chg="add">
          <ac:chgData name="BRANDSTÄTTER Felix, 3BHIF" userId="962bc08f-c3d8-400d-8295-02132108e5a2" providerId="ADAL" clId="{39BBAC10-441C-4EE0-8067-DB54CFFFC0FF}" dt="2024-01-17T12:34:38.069" v="9" actId="26606"/>
          <ac:grpSpMkLst>
            <pc:docMk/>
            <pc:sldMk cId="2067185892" sldId="257"/>
            <ac:grpSpMk id="1035" creationId="{19A6B5CE-CB1D-48EE-8B43-E952235C8371}"/>
          </ac:grpSpMkLst>
        </pc:grpChg>
        <pc:picChg chg="add mod">
          <ac:chgData name="BRANDSTÄTTER Felix, 3BHIF" userId="962bc08f-c3d8-400d-8295-02132108e5a2" providerId="ADAL" clId="{39BBAC10-441C-4EE0-8067-DB54CFFFC0FF}" dt="2024-01-17T12:59:38.651" v="233" actId="1076"/>
          <ac:picMkLst>
            <pc:docMk/>
            <pc:sldMk cId="2067185892" sldId="257"/>
            <ac:picMk id="7" creationId="{CCB26801-1233-2BBA-4EA3-EFC5726F5064}"/>
          </ac:picMkLst>
        </pc:picChg>
        <pc:picChg chg="add del mod ord">
          <ac:chgData name="BRANDSTÄTTER Felix, 3BHIF" userId="962bc08f-c3d8-400d-8295-02132108e5a2" providerId="ADAL" clId="{39BBAC10-441C-4EE0-8067-DB54CFFFC0FF}" dt="2024-01-17T12:59:31.726" v="229" actId="478"/>
          <ac:picMkLst>
            <pc:docMk/>
            <pc:sldMk cId="2067185892" sldId="257"/>
            <ac:picMk id="1026" creationId="{3262DB57-1050-AC62-B81D-93046D379EF0}"/>
          </ac:picMkLst>
        </pc:picChg>
        <pc:picChg chg="add mod ord">
          <ac:chgData name="BRANDSTÄTTER Felix, 3BHIF" userId="962bc08f-c3d8-400d-8295-02132108e5a2" providerId="ADAL" clId="{39BBAC10-441C-4EE0-8067-DB54CFFFC0FF}" dt="2024-01-17T12:34:38.069" v="9" actId="26606"/>
          <ac:picMkLst>
            <pc:docMk/>
            <pc:sldMk cId="2067185892" sldId="257"/>
            <ac:picMk id="1028" creationId="{C46E4DDF-1701-0285-4458-031C3B4D3833}"/>
          </ac:picMkLst>
        </pc:picChg>
      </pc:sldChg>
      <pc:sldChg chg="addSp delSp modSp mod modTransition">
        <pc:chgData name="BRANDSTÄTTER Felix, 3BHIF" userId="962bc08f-c3d8-400d-8295-02132108e5a2" providerId="ADAL" clId="{39BBAC10-441C-4EE0-8067-DB54CFFFC0FF}" dt="2024-01-17T12:55:36.077" v="228" actId="14100"/>
        <pc:sldMkLst>
          <pc:docMk/>
          <pc:sldMk cId="3542991044" sldId="258"/>
        </pc:sldMkLst>
        <pc:spChg chg="mod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2" creationId="{041F0E3E-6802-6F31-7CE6-CB05CC4A149C}"/>
          </ac:spMkLst>
        </pc:spChg>
        <pc:spChg chg="mod">
          <ac:chgData name="BRANDSTÄTTER Felix, 3BHIF" userId="962bc08f-c3d8-400d-8295-02132108e5a2" providerId="ADAL" clId="{39BBAC10-441C-4EE0-8067-DB54CFFFC0FF}" dt="2024-01-17T12:44:27.987" v="152" actId="20577"/>
          <ac:spMkLst>
            <pc:docMk/>
            <pc:sldMk cId="3542991044" sldId="258"/>
            <ac:spMk id="3" creationId="{62C80200-7B00-7403-8FB9-F1C59E056381}"/>
          </ac:spMkLst>
        </pc:spChg>
        <pc:spChg chg="mod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6" creationId="{D64C5F08-07FF-9BB0-0859-214ED806EC08}"/>
          </ac:spMkLst>
        </pc:spChg>
        <pc:spChg chg="mod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7" creationId="{FB39CAE0-A80E-C863-A256-9B33805F3CCB}"/>
          </ac:spMkLst>
        </pc:spChg>
        <pc:spChg chg="mod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8" creationId="{A7680C28-95AF-EE47-4681-C95B0CFE7710}"/>
          </ac:spMkLst>
        </pc:spChg>
        <pc:spChg chg="del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15" creationId="{2DA60C47-9F76-46D7-9D57-E0C7BA42B81A}"/>
          </ac:spMkLst>
        </pc:spChg>
        <pc:spChg chg="del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17" creationId="{99413ED5-9ED4-4772-BCE4-2BCAE6B12E35}"/>
          </ac:spMkLst>
        </pc:spChg>
        <pc:spChg chg="del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19" creationId="{04357C93-F0CB-4A1C-8F77-4E9063789819}"/>
          </ac:spMkLst>
        </pc:spChg>
        <pc:spChg chg="del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21" creationId="{6CF143E5-57C3-46A3-91A2-EDAA7A8E6A75}"/>
          </ac:spMkLst>
        </pc:spChg>
        <pc:spChg chg="add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26" creationId="{AAAE94E3-A7DB-4868-B1E3-E49703488BBC}"/>
          </ac:spMkLst>
        </pc:spChg>
        <pc:spChg chg="add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32" creationId="{3873B707-463F-40B0-8227-E8CC6C67EB25}"/>
          </ac:spMkLst>
        </pc:spChg>
        <pc:spChg chg="add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34" creationId="{C13237C8-E62C-4F0D-A318-BD6FB6C2D138}"/>
          </ac:spMkLst>
        </pc:spChg>
        <pc:spChg chg="add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36" creationId="{19C9EAEA-39D0-4B0E-A0EB-51E7B26740B1}"/>
          </ac:spMkLst>
        </pc:spChg>
        <pc:spChg chg="add">
          <ac:chgData name="BRANDSTÄTTER Felix, 3BHIF" userId="962bc08f-c3d8-400d-8295-02132108e5a2" providerId="ADAL" clId="{39BBAC10-441C-4EE0-8067-DB54CFFFC0FF}" dt="2024-01-17T12:35:32.199" v="16" actId="26606"/>
          <ac:spMkLst>
            <pc:docMk/>
            <pc:sldMk cId="3542991044" sldId="258"/>
            <ac:spMk id="38" creationId="{8CB5D2D7-DF65-4E86-BFBA-FFB9B5ACEB64}"/>
          </ac:spMkLst>
        </pc:spChg>
        <pc:grpChg chg="add">
          <ac:chgData name="BRANDSTÄTTER Felix, 3BHIF" userId="962bc08f-c3d8-400d-8295-02132108e5a2" providerId="ADAL" clId="{39BBAC10-441C-4EE0-8067-DB54CFFFC0FF}" dt="2024-01-17T12:35:32.199" v="16" actId="26606"/>
          <ac:grpSpMkLst>
            <pc:docMk/>
            <pc:sldMk cId="3542991044" sldId="258"/>
            <ac:grpSpMk id="28" creationId="{1DE889C7-FAD6-4397-98E2-05D503484459}"/>
          </ac:grpSpMkLst>
        </pc:grpChg>
        <pc:picChg chg="mod">
          <ac:chgData name="BRANDSTÄTTER Felix, 3BHIF" userId="962bc08f-c3d8-400d-8295-02132108e5a2" providerId="ADAL" clId="{39BBAC10-441C-4EE0-8067-DB54CFFFC0FF}" dt="2024-01-17T12:55:36.077" v="228" actId="14100"/>
          <ac:picMkLst>
            <pc:docMk/>
            <pc:sldMk cId="3542991044" sldId="258"/>
            <ac:picMk id="5" creationId="{0AC4B78C-AA90-4FFF-9711-12ACA4B8BF6F}"/>
          </ac:picMkLst>
        </pc:picChg>
        <pc:picChg chg="mod ord">
          <ac:chgData name="BRANDSTÄTTER Felix, 3BHIF" userId="962bc08f-c3d8-400d-8295-02132108e5a2" providerId="ADAL" clId="{39BBAC10-441C-4EE0-8067-DB54CFFFC0FF}" dt="2024-01-17T12:35:32.199" v="16" actId="26606"/>
          <ac:picMkLst>
            <pc:docMk/>
            <pc:sldMk cId="3542991044" sldId="258"/>
            <ac:picMk id="10" creationId="{02A5CD5F-7294-C2D6-371A-C53D5563AFA5}"/>
          </ac:picMkLst>
        </pc:picChg>
      </pc:sldChg>
      <pc:sldChg chg="addSp delSp modSp mod modTransition">
        <pc:chgData name="BRANDSTÄTTER Felix, 3BHIF" userId="962bc08f-c3d8-400d-8295-02132108e5a2" providerId="ADAL" clId="{39BBAC10-441C-4EE0-8067-DB54CFFFC0FF}" dt="2024-01-17T12:54:04.939" v="185" actId="20577"/>
        <pc:sldMkLst>
          <pc:docMk/>
          <pc:sldMk cId="1564590709" sldId="259"/>
        </pc:sldMkLst>
        <pc:spChg chg="mod">
          <ac:chgData name="BRANDSTÄTTER Felix, 3BHIF" userId="962bc08f-c3d8-400d-8295-02132108e5a2" providerId="ADAL" clId="{39BBAC10-441C-4EE0-8067-DB54CFFFC0FF}" dt="2024-01-17T12:33:35.737" v="2" actId="26606"/>
          <ac:spMkLst>
            <pc:docMk/>
            <pc:sldMk cId="1564590709" sldId="259"/>
            <ac:spMk id="2" creationId="{A0FCBFC3-851E-D5F3-4B88-C32B7AEDF61F}"/>
          </ac:spMkLst>
        </pc:spChg>
        <pc:spChg chg="mod">
          <ac:chgData name="BRANDSTÄTTER Felix, 3BHIF" userId="962bc08f-c3d8-400d-8295-02132108e5a2" providerId="ADAL" clId="{39BBAC10-441C-4EE0-8067-DB54CFFFC0FF}" dt="2024-01-17T12:54:04.939" v="185" actId="20577"/>
          <ac:spMkLst>
            <pc:docMk/>
            <pc:sldMk cId="1564590709" sldId="259"/>
            <ac:spMk id="3" creationId="{F0CB9187-5996-1D42-9E84-AC6B5E82A122}"/>
          </ac:spMkLst>
        </pc:spChg>
        <pc:spChg chg="mod ord">
          <ac:chgData name="BRANDSTÄTTER Felix, 3BHIF" userId="962bc08f-c3d8-400d-8295-02132108e5a2" providerId="ADAL" clId="{39BBAC10-441C-4EE0-8067-DB54CFFFC0FF}" dt="2024-01-17T12:33:35.737" v="2" actId="26606"/>
          <ac:spMkLst>
            <pc:docMk/>
            <pc:sldMk cId="1564590709" sldId="259"/>
            <ac:spMk id="4" creationId="{FAFCB08F-2B8C-3D18-FAD2-3CDA92AFC621}"/>
          </ac:spMkLst>
        </pc:spChg>
        <pc:spChg chg="mod ord">
          <ac:chgData name="BRANDSTÄTTER Felix, 3BHIF" userId="962bc08f-c3d8-400d-8295-02132108e5a2" providerId="ADAL" clId="{39BBAC10-441C-4EE0-8067-DB54CFFFC0FF}" dt="2024-01-17T12:33:35.737" v="2" actId="26606"/>
          <ac:spMkLst>
            <pc:docMk/>
            <pc:sldMk cId="1564590709" sldId="259"/>
            <ac:spMk id="5" creationId="{4D43BE08-46D4-D698-7FEB-E2AB6CF215B8}"/>
          </ac:spMkLst>
        </pc:spChg>
        <pc:spChg chg="mod ord">
          <ac:chgData name="BRANDSTÄTTER Felix, 3BHIF" userId="962bc08f-c3d8-400d-8295-02132108e5a2" providerId="ADAL" clId="{39BBAC10-441C-4EE0-8067-DB54CFFFC0FF}" dt="2024-01-17T12:33:35.737" v="2" actId="26606"/>
          <ac:spMkLst>
            <pc:docMk/>
            <pc:sldMk cId="1564590709" sldId="259"/>
            <ac:spMk id="6" creationId="{5D7F0D84-645F-9CE7-5832-7584718B98DA}"/>
          </ac:spMkLst>
        </pc:spChg>
        <pc:spChg chg="del">
          <ac:chgData name="BRANDSTÄTTER Felix, 3BHIF" userId="962bc08f-c3d8-400d-8295-02132108e5a2" providerId="ADAL" clId="{39BBAC10-441C-4EE0-8067-DB54CFFFC0FF}" dt="2024-01-17T12:33:35.737" v="2" actId="26606"/>
          <ac:spMkLst>
            <pc:docMk/>
            <pc:sldMk cId="1564590709" sldId="259"/>
            <ac:spMk id="11" creationId="{081EA652-8C6A-4E69-BEB9-170809474553}"/>
          </ac:spMkLst>
        </pc:spChg>
        <pc:spChg chg="del">
          <ac:chgData name="BRANDSTÄTTER Felix, 3BHIF" userId="962bc08f-c3d8-400d-8295-02132108e5a2" providerId="ADAL" clId="{39BBAC10-441C-4EE0-8067-DB54CFFFC0FF}" dt="2024-01-17T12:33:35.737" v="2" actId="26606"/>
          <ac:spMkLst>
            <pc:docMk/>
            <pc:sldMk cId="1564590709" sldId="259"/>
            <ac:spMk id="13" creationId="{5298780A-33B9-4EA2-8F67-DE68AD62841B}"/>
          </ac:spMkLst>
        </pc:spChg>
        <pc:spChg chg="del">
          <ac:chgData name="BRANDSTÄTTER Felix, 3BHIF" userId="962bc08f-c3d8-400d-8295-02132108e5a2" providerId="ADAL" clId="{39BBAC10-441C-4EE0-8067-DB54CFFFC0FF}" dt="2024-01-17T12:33:35.737" v="2" actId="26606"/>
          <ac:spMkLst>
            <pc:docMk/>
            <pc:sldMk cId="1564590709" sldId="259"/>
            <ac:spMk id="15" creationId="{7F488E8B-4E1E-4402-8935-D4E6C02615C7}"/>
          </ac:spMkLst>
        </pc:spChg>
        <pc:spChg chg="add">
          <ac:chgData name="BRANDSTÄTTER Felix, 3BHIF" userId="962bc08f-c3d8-400d-8295-02132108e5a2" providerId="ADAL" clId="{39BBAC10-441C-4EE0-8067-DB54CFFFC0FF}" dt="2024-01-17T12:33:35.737" v="2" actId="26606"/>
          <ac:spMkLst>
            <pc:docMk/>
            <pc:sldMk cId="1564590709" sldId="259"/>
            <ac:spMk id="20" creationId="{AAAE94E3-A7DB-4868-B1E3-E49703488BBC}"/>
          </ac:spMkLst>
        </pc:spChg>
        <pc:spChg chg="add">
          <ac:chgData name="BRANDSTÄTTER Felix, 3BHIF" userId="962bc08f-c3d8-400d-8295-02132108e5a2" providerId="ADAL" clId="{39BBAC10-441C-4EE0-8067-DB54CFFFC0FF}" dt="2024-01-17T12:33:35.737" v="2" actId="26606"/>
          <ac:spMkLst>
            <pc:docMk/>
            <pc:sldMk cId="1564590709" sldId="259"/>
            <ac:spMk id="26" creationId="{3873B707-463F-40B0-8227-E8CC6C67EB25}"/>
          </ac:spMkLst>
        </pc:spChg>
        <pc:spChg chg="add">
          <ac:chgData name="BRANDSTÄTTER Felix, 3BHIF" userId="962bc08f-c3d8-400d-8295-02132108e5a2" providerId="ADAL" clId="{39BBAC10-441C-4EE0-8067-DB54CFFFC0FF}" dt="2024-01-17T12:33:35.737" v="2" actId="26606"/>
          <ac:spMkLst>
            <pc:docMk/>
            <pc:sldMk cId="1564590709" sldId="259"/>
            <ac:spMk id="28" creationId="{C13237C8-E62C-4F0D-A318-BD6FB6C2D138}"/>
          </ac:spMkLst>
        </pc:spChg>
        <pc:spChg chg="add">
          <ac:chgData name="BRANDSTÄTTER Felix, 3BHIF" userId="962bc08f-c3d8-400d-8295-02132108e5a2" providerId="ADAL" clId="{39BBAC10-441C-4EE0-8067-DB54CFFFC0FF}" dt="2024-01-17T12:33:35.737" v="2" actId="26606"/>
          <ac:spMkLst>
            <pc:docMk/>
            <pc:sldMk cId="1564590709" sldId="259"/>
            <ac:spMk id="30" creationId="{19C9EAEA-39D0-4B0E-A0EB-51E7B26740B1}"/>
          </ac:spMkLst>
        </pc:spChg>
        <pc:spChg chg="add">
          <ac:chgData name="BRANDSTÄTTER Felix, 3BHIF" userId="962bc08f-c3d8-400d-8295-02132108e5a2" providerId="ADAL" clId="{39BBAC10-441C-4EE0-8067-DB54CFFFC0FF}" dt="2024-01-17T12:33:35.737" v="2" actId="26606"/>
          <ac:spMkLst>
            <pc:docMk/>
            <pc:sldMk cId="1564590709" sldId="259"/>
            <ac:spMk id="32" creationId="{8CB5D2D7-DF65-4E86-BFBA-FFB9B5ACEB64}"/>
          </ac:spMkLst>
        </pc:spChg>
        <pc:grpChg chg="add">
          <ac:chgData name="BRANDSTÄTTER Felix, 3BHIF" userId="962bc08f-c3d8-400d-8295-02132108e5a2" providerId="ADAL" clId="{39BBAC10-441C-4EE0-8067-DB54CFFFC0FF}" dt="2024-01-17T12:33:35.737" v="2" actId="26606"/>
          <ac:grpSpMkLst>
            <pc:docMk/>
            <pc:sldMk cId="1564590709" sldId="259"/>
            <ac:grpSpMk id="22" creationId="{1DE889C7-FAD6-4397-98E2-05D503484459}"/>
          </ac:grpSpMkLst>
        </pc:grpChg>
        <pc:picChg chg="add mod">
          <ac:chgData name="BRANDSTÄTTER Felix, 3BHIF" userId="962bc08f-c3d8-400d-8295-02132108e5a2" providerId="ADAL" clId="{39BBAC10-441C-4EE0-8067-DB54CFFFC0FF}" dt="2024-01-17T12:33:35.737" v="2" actId="26606"/>
          <ac:picMkLst>
            <pc:docMk/>
            <pc:sldMk cId="1564590709" sldId="259"/>
            <ac:picMk id="8" creationId="{D1F43E34-D95F-3219-5151-E40A9C456046}"/>
          </ac:picMkLst>
        </pc:picChg>
        <pc:picChg chg="add mod">
          <ac:chgData name="BRANDSTÄTTER Felix, 3BHIF" userId="962bc08f-c3d8-400d-8295-02132108e5a2" providerId="ADAL" clId="{39BBAC10-441C-4EE0-8067-DB54CFFFC0FF}" dt="2024-01-17T12:33:35.737" v="2" actId="26606"/>
          <ac:picMkLst>
            <pc:docMk/>
            <pc:sldMk cId="1564590709" sldId="259"/>
            <ac:picMk id="10" creationId="{96A6F8E7-AC1C-A2E5-1024-514022015373}"/>
          </ac:picMkLst>
        </pc:picChg>
      </pc:sldChg>
      <pc:sldChg chg="addSp delSp modSp mod modTransition">
        <pc:chgData name="BRANDSTÄTTER Felix, 3BHIF" userId="962bc08f-c3d8-400d-8295-02132108e5a2" providerId="ADAL" clId="{39BBAC10-441C-4EE0-8067-DB54CFFFC0FF}" dt="2024-01-17T12:54:41.970" v="226" actId="20577"/>
        <pc:sldMkLst>
          <pc:docMk/>
          <pc:sldMk cId="2961690274" sldId="260"/>
        </pc:sldMkLst>
        <pc:spChg chg="mod">
          <ac:chgData name="BRANDSTÄTTER Felix, 3BHIF" userId="962bc08f-c3d8-400d-8295-02132108e5a2" providerId="ADAL" clId="{39BBAC10-441C-4EE0-8067-DB54CFFFC0FF}" dt="2024-01-17T12:38:17.823" v="21" actId="26606"/>
          <ac:spMkLst>
            <pc:docMk/>
            <pc:sldMk cId="2961690274" sldId="260"/>
            <ac:spMk id="2" creationId="{9F538CE2-6C3C-633D-74A4-11DFCDB3A578}"/>
          </ac:spMkLst>
        </pc:spChg>
        <pc:spChg chg="mod">
          <ac:chgData name="BRANDSTÄTTER Felix, 3BHIF" userId="962bc08f-c3d8-400d-8295-02132108e5a2" providerId="ADAL" clId="{39BBAC10-441C-4EE0-8067-DB54CFFFC0FF}" dt="2024-01-17T12:54:41.970" v="226" actId="20577"/>
          <ac:spMkLst>
            <pc:docMk/>
            <pc:sldMk cId="2961690274" sldId="260"/>
            <ac:spMk id="3" creationId="{D6F8545A-B6E7-0BD9-7EFB-F6E1DF1EB932}"/>
          </ac:spMkLst>
        </pc:spChg>
        <pc:spChg chg="del">
          <ac:chgData name="BRANDSTÄTTER Felix, 3BHIF" userId="962bc08f-c3d8-400d-8295-02132108e5a2" providerId="ADAL" clId="{39BBAC10-441C-4EE0-8067-DB54CFFFC0FF}" dt="2024-01-17T12:38:17.823" v="21" actId="26606"/>
          <ac:spMkLst>
            <pc:docMk/>
            <pc:sldMk cId="2961690274" sldId="260"/>
            <ac:spMk id="11" creationId="{3AD318CC-E2A8-4E27-9548-A047A78999B1}"/>
          </ac:spMkLst>
        </pc:spChg>
        <pc:spChg chg="del">
          <ac:chgData name="BRANDSTÄTTER Felix, 3BHIF" userId="962bc08f-c3d8-400d-8295-02132108e5a2" providerId="ADAL" clId="{39BBAC10-441C-4EE0-8067-DB54CFFFC0FF}" dt="2024-01-17T12:38:17.823" v="21" actId="26606"/>
          <ac:spMkLst>
            <pc:docMk/>
            <pc:sldMk cId="2961690274" sldId="260"/>
            <ac:spMk id="17" creationId="{2C1BBA94-3F40-40AA-8BB9-E69E25E537C1}"/>
          </ac:spMkLst>
        </pc:spChg>
        <pc:spChg chg="add">
          <ac:chgData name="BRANDSTÄTTER Felix, 3BHIF" userId="962bc08f-c3d8-400d-8295-02132108e5a2" providerId="ADAL" clId="{39BBAC10-441C-4EE0-8067-DB54CFFFC0FF}" dt="2024-01-17T12:38:17.823" v="21" actId="26606"/>
          <ac:spMkLst>
            <pc:docMk/>
            <pc:sldMk cId="2961690274" sldId="260"/>
            <ac:spMk id="2057" creationId="{922F19F4-FE70-43DC-856F-2CE5F521DC48}"/>
          </ac:spMkLst>
        </pc:spChg>
        <pc:spChg chg="add">
          <ac:chgData name="BRANDSTÄTTER Felix, 3BHIF" userId="962bc08f-c3d8-400d-8295-02132108e5a2" providerId="ADAL" clId="{39BBAC10-441C-4EE0-8067-DB54CFFFC0FF}" dt="2024-01-17T12:38:17.823" v="21" actId="26606"/>
          <ac:spMkLst>
            <pc:docMk/>
            <pc:sldMk cId="2961690274" sldId="260"/>
            <ac:spMk id="2064" creationId="{D5B0017B-2ECA-49AF-B397-DC140825DF8D}"/>
          </ac:spMkLst>
        </pc:spChg>
        <pc:spChg chg="add">
          <ac:chgData name="BRANDSTÄTTER Felix, 3BHIF" userId="962bc08f-c3d8-400d-8295-02132108e5a2" providerId="ADAL" clId="{39BBAC10-441C-4EE0-8067-DB54CFFFC0FF}" dt="2024-01-17T12:38:17.823" v="21" actId="26606"/>
          <ac:spMkLst>
            <pc:docMk/>
            <pc:sldMk cId="2961690274" sldId="260"/>
            <ac:spMk id="2066" creationId="{395ECC94-3D5E-46A7-A7A1-DE807E1563B4}"/>
          </ac:spMkLst>
        </pc:spChg>
        <pc:spChg chg="add">
          <ac:chgData name="BRANDSTÄTTER Felix, 3BHIF" userId="962bc08f-c3d8-400d-8295-02132108e5a2" providerId="ADAL" clId="{39BBAC10-441C-4EE0-8067-DB54CFFFC0FF}" dt="2024-01-17T12:38:17.823" v="21" actId="26606"/>
          <ac:spMkLst>
            <pc:docMk/>
            <pc:sldMk cId="2961690274" sldId="260"/>
            <ac:spMk id="2068" creationId="{7E549738-9961-462D-81B7-4A7A44691102}"/>
          </ac:spMkLst>
        </pc:spChg>
        <pc:grpChg chg="del">
          <ac:chgData name="BRANDSTÄTTER Felix, 3BHIF" userId="962bc08f-c3d8-400d-8295-02132108e5a2" providerId="ADAL" clId="{39BBAC10-441C-4EE0-8067-DB54CFFFC0FF}" dt="2024-01-17T12:38:17.823" v="21" actId="26606"/>
          <ac:grpSpMkLst>
            <pc:docMk/>
            <pc:sldMk cId="2961690274" sldId="260"/>
            <ac:grpSpMk id="13" creationId="{B14B560F-9DD7-4302-A60B-EBD3EF59B073}"/>
          </ac:grpSpMkLst>
        </pc:grpChg>
        <pc:grpChg chg="add">
          <ac:chgData name="BRANDSTÄTTER Felix, 3BHIF" userId="962bc08f-c3d8-400d-8295-02132108e5a2" providerId="ADAL" clId="{39BBAC10-441C-4EE0-8067-DB54CFFFC0FF}" dt="2024-01-17T12:38:17.823" v="21" actId="26606"/>
          <ac:grpSpMkLst>
            <pc:docMk/>
            <pc:sldMk cId="2961690274" sldId="260"/>
            <ac:grpSpMk id="2059" creationId="{AE1C45F0-260A-458C-96ED-C1F6D2151219}"/>
          </ac:grpSpMkLst>
        </pc:grpChg>
        <pc:picChg chg="add mod ord">
          <ac:chgData name="BRANDSTÄTTER Felix, 3BHIF" userId="962bc08f-c3d8-400d-8295-02132108e5a2" providerId="ADAL" clId="{39BBAC10-441C-4EE0-8067-DB54CFFFC0FF}" dt="2024-01-17T12:38:17.823" v="21" actId="26606"/>
          <ac:picMkLst>
            <pc:docMk/>
            <pc:sldMk cId="2961690274" sldId="260"/>
            <ac:picMk id="2050" creationId="{B4B5F5DE-7396-CFD4-3C5F-4D07CCF88FA9}"/>
          </ac:picMkLst>
        </pc:picChg>
        <pc:picChg chg="add mod ord">
          <ac:chgData name="BRANDSTÄTTER Felix, 3BHIF" userId="962bc08f-c3d8-400d-8295-02132108e5a2" providerId="ADAL" clId="{39BBAC10-441C-4EE0-8067-DB54CFFFC0FF}" dt="2024-01-17T12:38:17.823" v="21" actId="26606"/>
          <ac:picMkLst>
            <pc:docMk/>
            <pc:sldMk cId="2961690274" sldId="260"/>
            <ac:picMk id="2052" creationId="{2F1FEAB1-E197-9E71-7D2F-E0D900E7AC25}"/>
          </ac:picMkLst>
        </pc:picChg>
        <pc:picChg chg="add">
          <ac:chgData name="BRANDSTÄTTER Felix, 3BHIF" userId="962bc08f-c3d8-400d-8295-02132108e5a2" providerId="ADAL" clId="{39BBAC10-441C-4EE0-8067-DB54CFFFC0FF}" dt="2024-01-17T12:39:50.294" v="33"/>
          <ac:picMkLst>
            <pc:docMk/>
            <pc:sldMk cId="2961690274" sldId="260"/>
            <ac:picMk id="2054" creationId="{03C484E4-DCD0-ECAC-8391-0A62D1AB5F0A}"/>
          </ac:picMkLst>
        </pc:picChg>
        <pc:cxnChg chg="add">
          <ac:chgData name="BRANDSTÄTTER Felix, 3BHIF" userId="962bc08f-c3d8-400d-8295-02132108e5a2" providerId="ADAL" clId="{39BBAC10-441C-4EE0-8067-DB54CFFFC0FF}" dt="2024-01-17T12:38:17.823" v="21" actId="26606"/>
          <ac:cxnSpMkLst>
            <pc:docMk/>
            <pc:sldMk cId="2961690274" sldId="260"/>
            <ac:cxnSpMk id="2070" creationId="{6CF1BAF6-AD41-4082-B212-8A1F9A2E8779}"/>
          </ac:cxnSpMkLst>
        </pc:cxnChg>
      </pc:sldChg>
      <pc:sldChg chg="addSp delSp modSp new mod modTransition setBg setClrOvrMap">
        <pc:chgData name="BRANDSTÄTTER Felix, 3BHIF" userId="962bc08f-c3d8-400d-8295-02132108e5a2" providerId="ADAL" clId="{39BBAC10-441C-4EE0-8067-DB54CFFFC0FF}" dt="2024-01-17T12:40:25.997" v="71"/>
        <pc:sldMkLst>
          <pc:docMk/>
          <pc:sldMk cId="3706044626" sldId="261"/>
        </pc:sldMkLst>
        <pc:spChg chg="mod">
          <ac:chgData name="BRANDSTÄTTER Felix, 3BHIF" userId="962bc08f-c3d8-400d-8295-02132108e5a2" providerId="ADAL" clId="{39BBAC10-441C-4EE0-8067-DB54CFFFC0FF}" dt="2024-01-17T12:40:19.952" v="70" actId="26606"/>
          <ac:spMkLst>
            <pc:docMk/>
            <pc:sldMk cId="3706044626" sldId="261"/>
            <ac:spMk id="2" creationId="{BB15FC5C-1840-0EA3-3ED6-71A3E41DE2B3}"/>
          </ac:spMkLst>
        </pc:spChg>
        <pc:spChg chg="del">
          <ac:chgData name="BRANDSTÄTTER Felix, 3BHIF" userId="962bc08f-c3d8-400d-8295-02132108e5a2" providerId="ADAL" clId="{39BBAC10-441C-4EE0-8067-DB54CFFFC0FF}" dt="2024-01-17T12:40:19.952" v="70" actId="26606"/>
          <ac:spMkLst>
            <pc:docMk/>
            <pc:sldMk cId="3706044626" sldId="261"/>
            <ac:spMk id="3" creationId="{C2C0EA00-9861-9B99-6BC3-707AAEAAC43E}"/>
          </ac:spMkLst>
        </pc:spChg>
        <pc:spChg chg="mod">
          <ac:chgData name="BRANDSTÄTTER Felix, 3BHIF" userId="962bc08f-c3d8-400d-8295-02132108e5a2" providerId="ADAL" clId="{39BBAC10-441C-4EE0-8067-DB54CFFFC0FF}" dt="2024-01-17T12:40:19.952" v="70" actId="26606"/>
          <ac:spMkLst>
            <pc:docMk/>
            <pc:sldMk cId="3706044626" sldId="261"/>
            <ac:spMk id="4" creationId="{B3B2292D-21EB-62D7-5275-510238424FCA}"/>
          </ac:spMkLst>
        </pc:spChg>
        <pc:spChg chg="mod">
          <ac:chgData name="BRANDSTÄTTER Felix, 3BHIF" userId="962bc08f-c3d8-400d-8295-02132108e5a2" providerId="ADAL" clId="{39BBAC10-441C-4EE0-8067-DB54CFFFC0FF}" dt="2024-01-17T12:40:19.952" v="70" actId="26606"/>
          <ac:spMkLst>
            <pc:docMk/>
            <pc:sldMk cId="3706044626" sldId="261"/>
            <ac:spMk id="5" creationId="{55F08E6A-7F1B-3476-E297-EDA80B06B032}"/>
          </ac:spMkLst>
        </pc:spChg>
        <pc:spChg chg="mod">
          <ac:chgData name="BRANDSTÄTTER Felix, 3BHIF" userId="962bc08f-c3d8-400d-8295-02132108e5a2" providerId="ADAL" clId="{39BBAC10-441C-4EE0-8067-DB54CFFFC0FF}" dt="2024-01-17T12:40:19.952" v="70" actId="26606"/>
          <ac:spMkLst>
            <pc:docMk/>
            <pc:sldMk cId="3706044626" sldId="261"/>
            <ac:spMk id="6" creationId="{6C99E072-C57A-B688-712F-13E1C4F388A0}"/>
          </ac:spMkLst>
        </pc:spChg>
        <pc:spChg chg="add">
          <ac:chgData name="BRANDSTÄTTER Felix, 3BHIF" userId="962bc08f-c3d8-400d-8295-02132108e5a2" providerId="ADAL" clId="{39BBAC10-441C-4EE0-8067-DB54CFFFC0FF}" dt="2024-01-17T12:40:19.952" v="70" actId="26606"/>
          <ac:spMkLst>
            <pc:docMk/>
            <pc:sldMk cId="3706044626" sldId="261"/>
            <ac:spMk id="12" creationId="{71B2258F-86CA-4D4D-8270-BC05FCDEBFB3}"/>
          </ac:spMkLst>
        </pc:spChg>
        <pc:picChg chg="add">
          <ac:chgData name="BRANDSTÄTTER Felix, 3BHIF" userId="962bc08f-c3d8-400d-8295-02132108e5a2" providerId="ADAL" clId="{39BBAC10-441C-4EE0-8067-DB54CFFFC0FF}" dt="2024-01-17T12:40:19.952" v="70" actId="26606"/>
          <ac:picMkLst>
            <pc:docMk/>
            <pc:sldMk cId="3706044626" sldId="261"/>
            <ac:picMk id="8" creationId="{1FC35918-E5D4-270A-0895-E8D51873F8E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BB427-1911-41E8-9C51-790E4CF7C40B}" type="datetimeFigureOut">
              <a:rPr lang="de-AT" smtClean="0"/>
              <a:t>17.01.2024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B11069-FC9D-4693-8DF7-A9BCF2B3406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7279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95A3DF-C59E-2FCC-4EC0-432E9B049F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02FD4C3-521F-2D43-C047-B7D3DF7118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7520CEA-3B3B-9916-227F-9DB5B8520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A947-B16E-46CC-A14B-6F24EF04634C}" type="datetime1">
              <a:rPr lang="de-AT" smtClean="0"/>
              <a:t>17.01.2024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75445DE-AEA9-4803-C2C8-05D95905F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Brandstätter, Maurer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418E513-2FE7-3A77-F513-2EBEA6B70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20AD-AD5A-43C1-8137-FC3B23BF455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34781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2DF966-4A26-9C73-BE40-97C1ABEDA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1EEB065-D952-388B-3D3A-0065B3715B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3B9B1A0-4E5E-279A-0BA9-D6578FD04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53EE-F17B-4676-958D-DBD220D3786B}" type="datetime1">
              <a:rPr lang="de-AT" smtClean="0"/>
              <a:t>17.01.2024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5A17CAE-E08B-880C-1584-3B30F6772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Brandstätter, Maurer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1271085-A4CD-607E-BC2F-0A1ADB253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20AD-AD5A-43C1-8137-FC3B23BF455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03157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3BBBC4-89E4-F14D-FDDB-A113A5489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A46B95F-1658-0139-D590-CC3BD0C3F9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CA39B36-D330-2B60-2D6F-718AE580F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4A80D-009B-40A5-B4C5-AF75D995103A}" type="datetime1">
              <a:rPr lang="de-AT" smtClean="0"/>
              <a:t>17.01.2024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F67A3F1-1C3D-D471-D677-A7F094A4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Brandstätter, Maurer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49930D9-EAA7-2E3D-4697-B53A4F6DC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20AD-AD5A-43C1-8137-FC3B23BF455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71281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612D45-E11C-226F-A6CB-8E6ECE3AC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A99020E-5F59-1958-E4A9-5101FD0B23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469960B-CF58-433B-5232-BC4369993B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4D018E2-24D5-D967-2E2E-5ACC6F45A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E4381-AB80-4265-8ADB-9C84A5FCE55A}" type="datetime1">
              <a:rPr lang="de-AT" smtClean="0"/>
              <a:t>17.01.2024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06ACA0A-96BE-E7DC-FE29-AD0B7ACEE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Brandstätter, Maurer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2E434D2-B094-24A8-06B1-B9B34C706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20AD-AD5A-43C1-8137-FC3B23BF455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76922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44CBA2-AE50-7457-3C41-39094EF4D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63F3C1-2A23-9CB9-A95B-FBD9144295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4C3CEAD-654D-4664-CDC4-AFEB053357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15EF6FCF-B372-7055-816F-5B3BFF29D5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56CD796E-99B7-0C61-3AA7-30B52B59C7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CF19176B-804E-3293-BF6F-AFC9E8374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20478-3CAD-412F-94AF-BD51C7BA4563}" type="datetime1">
              <a:rPr lang="de-AT" smtClean="0"/>
              <a:t>17.01.2024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7F85D07-55AB-1DD5-7CD2-93D10A1DB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Brandstätter, Maurer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C666F46-5444-A38D-E22B-A29EFAFC2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20AD-AD5A-43C1-8137-FC3B23BF455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64180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5FD938-B154-5C4F-21EB-515FC60B3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5D3E64C-CA21-32ED-A0C7-87C0B2EAB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02CA0-3D0C-4496-926F-77196B4B0577}" type="datetime1">
              <a:rPr lang="de-AT" smtClean="0"/>
              <a:t>17.01.2024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6970C8D-33B3-3550-AF60-10AFDD3CB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Brandstätter, Maurer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1B6DFAC-985F-B96D-2719-9C9EFC482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20AD-AD5A-43C1-8137-FC3B23BF455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89480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E1850CC-E6D7-E223-561D-8D67C7265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F94AB-04D3-4BA6-A604-D578807AC7C8}" type="datetime1">
              <a:rPr lang="de-AT" smtClean="0"/>
              <a:t>17.01.2024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7E79CC9-1441-3F03-5D2E-CC35E3B52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Brandstätter, Maurer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FED168B-CA87-DCF8-DA22-AEE8FB5C9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20AD-AD5A-43C1-8137-FC3B23BF455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90648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A3330F-6488-37AE-3ECF-5B033E3F6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DC001A3-270B-3AE7-F3F8-03698460E8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9B90840-9982-A381-7682-D8CDC7A6DA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F45F851-BAA3-030B-AD04-099F5A82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78223-E15C-4427-8EBD-93346B1CA870}" type="datetime1">
              <a:rPr lang="de-AT" smtClean="0"/>
              <a:t>17.01.2024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B9365B1-0D3F-BA5C-C1BA-A839D92FF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Brandstätter, Maurer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515F1D9-DDEC-897D-5262-18A1033A0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20AD-AD5A-43C1-8137-FC3B23BF455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63735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11A112-B4DE-C9C5-5BC1-2EE3745B9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312D259-8547-C725-CDB7-618891F00F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C6130DC-0F22-1B57-000A-2021284DC1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8773ED2-CBBB-AD68-50DE-6D9C92E0E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57E6A-1BE8-4BC7-B4B6-120B53ED1B48}" type="datetime1">
              <a:rPr lang="de-AT" smtClean="0"/>
              <a:t>17.01.2024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1A992E4-B310-8354-E0FA-88B09F3EF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Brandstätter, Maurer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C11587F-0282-EC0E-D919-41695DA31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20AD-AD5A-43C1-8137-FC3B23BF455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93239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AEFD9C-4448-435A-DD21-43CCE287A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48A4E8A1-9D35-D8E1-E8C6-8BFCFA8482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DAADC1E-8862-D028-DF1F-5D63BBE16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42036-B490-4E4D-9417-0995F6BB7E81}" type="datetime1">
              <a:rPr lang="de-AT" smtClean="0"/>
              <a:t>17.01.2024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C1DCE6F-BA38-DCB3-5295-B8F014670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Brandstätter, Maurer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4E3D48-D3A2-2A74-607C-54345285B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20AD-AD5A-43C1-8137-FC3B23BF455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99959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1873815F-5160-0099-B316-1DE7056814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5CA2A48-422F-E404-6C57-FA2405B2D9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3AB923D-230A-126A-3F45-99120113B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C3611-465A-4696-AFFA-0FEBEACE4FCF}" type="datetime1">
              <a:rPr lang="de-AT" smtClean="0"/>
              <a:t>17.01.2024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1633891-07D2-F63D-2E74-213C05645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Brandstätter, Maurer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B72E28A-5E28-B1F0-E464-5DCED0456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20AD-AD5A-43C1-8137-FC3B23BF455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30076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E239486-0A6A-B044-18B8-7A8695F0F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B7280A5-0565-B88F-E779-79631EB41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771F2CC-D471-50CC-3867-3D49A824F1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07F5DC-D0B9-499B-B6BE-EF65E15B6001}" type="datetime1">
              <a:rPr lang="de-AT" smtClean="0"/>
              <a:t>17.01.2024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88895F6-4433-DEF8-F43D-B9882149B4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AT"/>
              <a:t>Brandstätter, Maurer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F94FCE2-6A26-FBE5-24CF-B320DED768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220AD-AD5A-43C1-8137-FC3B23BF455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36631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7">
            <a:extLst>
              <a:ext uri="{FF2B5EF4-FFF2-40B4-BE49-F238E27FC236}">
                <a16:creationId xmlns:a16="http://schemas.microsoft.com/office/drawing/2014/main" id="{A7895A40-19A4-42D6-9D30-DBC1E8002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9">
            <a:extLst>
              <a:ext uri="{FF2B5EF4-FFF2-40B4-BE49-F238E27FC236}">
                <a16:creationId xmlns:a16="http://schemas.microsoft.com/office/drawing/2014/main" id="{02F429C4-ABC9-46FC-818A-B5429CDE4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270325" y="3369273"/>
            <a:ext cx="32004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id="{2CEF98E4-3709-4952-8F42-2305CCE34F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6374475" y="1040470"/>
            <a:ext cx="6858003" cy="477704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id="{F10BCCF5-D685-47FF-B675-647EAEB72C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7914" y="857786"/>
            <a:ext cx="11067024" cy="5208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FEA1810-FF8B-68E0-F712-1EE21AA289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7688" y="3797411"/>
            <a:ext cx="10321541" cy="2590027"/>
          </a:xfrm>
        </p:spPr>
        <p:txBody>
          <a:bodyPr anchor="t">
            <a:normAutofit fontScale="90000"/>
          </a:bodyPr>
          <a:lstStyle/>
          <a:p>
            <a:pPr algn="l"/>
            <a:r>
              <a:rPr lang="de-AT" sz="10700" dirty="0"/>
              <a:t>Mengenoperationen</a:t>
            </a:r>
            <a:r>
              <a:rPr lang="de-AT" sz="8000" dirty="0"/>
              <a:t> 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2220E88-C0FE-016E-5AF5-817D43848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7688" y="1553518"/>
            <a:ext cx="9910295" cy="1281733"/>
          </a:xfrm>
        </p:spPr>
        <p:txBody>
          <a:bodyPr anchor="b">
            <a:normAutofit/>
          </a:bodyPr>
          <a:lstStyle/>
          <a:p>
            <a:pPr algn="l"/>
            <a:r>
              <a:rPr lang="de-AT"/>
              <a:t>Brandstätter, Maurer</a:t>
            </a:r>
          </a:p>
          <a:p>
            <a:pPr algn="l"/>
            <a:r>
              <a:rPr lang="de-AT"/>
              <a:t>3BHIF </a:t>
            </a: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B0EE8A42-107A-4D4C-8D56-BBAE95C7FC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524009" y="3366125"/>
            <a:ext cx="32004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729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AAAE94E3-A7DB-4868-B1E3-E49703488B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1F0E3E-6802-6F31-7CE6-CB05CC4A14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5279408" cy="11280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UNION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123821"/>
            <a:ext cx="4975066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2C80200-7B00-7403-8FB9-F1C59E0563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932" y="1256328"/>
            <a:ext cx="5278066" cy="397958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3200" dirty="0"/>
              <a:t>Der Union – </a:t>
            </a:r>
            <a:r>
              <a:rPr lang="en-US" sz="3200" dirty="0" err="1"/>
              <a:t>Befehl</a:t>
            </a:r>
            <a:r>
              <a:rPr lang="en-US" sz="3200" dirty="0"/>
              <a:t> </a:t>
            </a:r>
            <a:r>
              <a:rPr lang="en-US" sz="3200" dirty="0" err="1"/>
              <a:t>verbindet</a:t>
            </a:r>
            <a:r>
              <a:rPr lang="en-US" sz="3200" dirty="0"/>
              <a:t> </a:t>
            </a:r>
            <a:r>
              <a:rPr lang="en-US" sz="3200" dirty="0" err="1"/>
              <a:t>zwei</a:t>
            </a:r>
            <a:r>
              <a:rPr lang="en-US" sz="3200" dirty="0"/>
              <a:t> </a:t>
            </a:r>
            <a:r>
              <a:rPr lang="en-US" sz="3200" dirty="0" err="1"/>
              <a:t>getrennte</a:t>
            </a:r>
            <a:r>
              <a:rPr lang="en-US" sz="3200" dirty="0"/>
              <a:t> </a:t>
            </a:r>
            <a:r>
              <a:rPr lang="en-US" sz="3200" dirty="0" err="1"/>
              <a:t>Tabellen</a:t>
            </a:r>
            <a:r>
              <a:rPr lang="en-US" sz="3200" dirty="0"/>
              <a:t> </a:t>
            </a:r>
            <a:r>
              <a:rPr lang="en-US" sz="3200" dirty="0" err="1"/>
              <a:t>zu</a:t>
            </a:r>
            <a:r>
              <a:rPr lang="en-US" sz="3200" dirty="0"/>
              <a:t> </a:t>
            </a:r>
            <a:r>
              <a:rPr lang="en-US" sz="3200" dirty="0" err="1"/>
              <a:t>einer</a:t>
            </a:r>
            <a:r>
              <a:rPr lang="en-US" sz="3200" dirty="0"/>
              <a:t> </a:t>
            </a:r>
            <a:r>
              <a:rPr lang="en-US" sz="3200" dirty="0" err="1"/>
              <a:t>Tabelle</a:t>
            </a:r>
            <a:r>
              <a:rPr lang="en-US" sz="3200" dirty="0"/>
              <a:t>. Es </a:t>
            </a:r>
            <a:r>
              <a:rPr lang="en-US" sz="3200" dirty="0" err="1"/>
              <a:t>werden</a:t>
            </a:r>
            <a:r>
              <a:rPr lang="en-US" sz="3200" dirty="0"/>
              <a:t> </a:t>
            </a:r>
            <a:r>
              <a:rPr lang="en-US" sz="3200" dirty="0" err="1"/>
              <a:t>keine</a:t>
            </a:r>
            <a:r>
              <a:rPr lang="en-US" sz="3200" dirty="0"/>
              <a:t> </a:t>
            </a:r>
            <a:r>
              <a:rPr lang="en-US" sz="3200" dirty="0" err="1"/>
              <a:t>Dublikate</a:t>
            </a:r>
            <a:r>
              <a:rPr lang="en-US" sz="3200" dirty="0"/>
              <a:t> </a:t>
            </a:r>
            <a:r>
              <a:rPr lang="en-US" sz="3200" dirty="0" err="1"/>
              <a:t>übernommen</a:t>
            </a:r>
            <a:r>
              <a:rPr lang="en-US" sz="3200" dirty="0"/>
              <a:t>. Wie </a:t>
            </a:r>
            <a:r>
              <a:rPr lang="en-US" sz="3200" dirty="0" err="1"/>
              <a:t>im</a:t>
            </a:r>
            <a:r>
              <a:rPr lang="en-US" sz="3200" dirty="0"/>
              <a:t> </a:t>
            </a:r>
            <a:r>
              <a:rPr lang="en-US" sz="3200" dirty="0" err="1"/>
              <a:t>folgenden</a:t>
            </a:r>
            <a:r>
              <a:rPr lang="en-US" sz="3200" dirty="0"/>
              <a:t> </a:t>
            </a:r>
            <a:r>
              <a:rPr lang="en-US" sz="3200" dirty="0" err="1"/>
              <a:t>Beispiel</a:t>
            </a:r>
            <a:r>
              <a:rPr lang="en-US" sz="3200" dirty="0"/>
              <a:t>: 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7447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0AC4B78C-AA90-4FFF-9711-12ACA4B8BF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5915" y="923026"/>
            <a:ext cx="4809343" cy="1820174"/>
          </a:xfrm>
          <a:prstGeom prst="rect">
            <a:avLst/>
          </a:prstGeom>
        </p:spPr>
      </p:pic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D64C5F08-07FF-9BB0-0859-214ED806EC0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89560" y="6492240"/>
            <a:ext cx="2991840" cy="36512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</a:pPr>
            <a:fld id="{2ADD75F0-D9FB-4C44-B5BE-2546BF4B18D5}" type="datetime1">
              <a:rPr lang="en-US" smtClean="0"/>
              <a:pPr>
                <a:spcAft>
                  <a:spcPts val="600"/>
                </a:spcAft>
              </a:pPr>
              <a:t>1/17/2024</a:t>
            </a:fld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CB5D2D7-DF65-4E86-BFBA-FFB9B5AC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05479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02A5CD5F-7294-C2D6-371A-C53D5563AF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5276" y="3707894"/>
            <a:ext cx="2571862" cy="2518756"/>
          </a:xfrm>
          <a:prstGeom prst="rect">
            <a:avLst/>
          </a:prstGeom>
        </p:spPr>
      </p:pic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B39CAE0-A80E-C863-A256-9B33805F3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85810" y="6492240"/>
            <a:ext cx="3050866" cy="365125"/>
          </a:xfrm>
        </p:spPr>
        <p:txBody>
          <a:bodyPr vert="horz" lIns="91440" tIns="45720" rIns="91440" bIns="45720" rtlCol="0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kern="1200">
                <a:latin typeface="+mn-lt"/>
                <a:ea typeface="+mn-ea"/>
                <a:cs typeface="+mn-cs"/>
              </a:rPr>
              <a:t>Brandstätter, Maurer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A7680C28-95AF-EE47-4681-C95B0CFE7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5070" y="6492240"/>
            <a:ext cx="1055716" cy="36512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</a:pPr>
            <a:fld id="{BE5220AD-AD5A-43C1-8137-FC3B23BF4556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99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EF4CB1B7-AF26-4C13-8E7D-0489A31E4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35" name="Group 1034">
            <a:extLst>
              <a:ext uri="{FF2B5EF4-FFF2-40B4-BE49-F238E27FC236}">
                <a16:creationId xmlns:a16="http://schemas.microsoft.com/office/drawing/2014/main" id="{19A6B5CE-CB1D-48EE-8B43-E952235C8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036" name="Rectangle 1035">
              <a:extLst>
                <a:ext uri="{FF2B5EF4-FFF2-40B4-BE49-F238E27FC236}">
                  <a16:creationId xmlns:a16="http://schemas.microsoft.com/office/drawing/2014/main" id="{E3F3EAA5-4E15-400B-BBA3-82B3F49A21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7" name="Rectangle 1036">
              <a:extLst>
                <a:ext uri="{FF2B5EF4-FFF2-40B4-BE49-F238E27FC236}">
                  <a16:creationId xmlns:a16="http://schemas.microsoft.com/office/drawing/2014/main" id="{72BA2E40-BE9B-4C54-9CDD-40EE804CC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0DA909B4-15FF-46A6-8A7F-7AEF977FE9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517897"/>
            <a:ext cx="11111729" cy="585796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2549054-9459-AF42-D1DA-B8E6C1E87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025" y="922644"/>
            <a:ext cx="5040285" cy="1169585"/>
          </a:xfrm>
        </p:spPr>
        <p:txBody>
          <a:bodyPr anchor="b">
            <a:normAutofit/>
          </a:bodyPr>
          <a:lstStyle/>
          <a:p>
            <a:r>
              <a:rPr lang="de-AT" sz="4000"/>
              <a:t>INTERSECT </a:t>
            </a:r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55714" y="2263365"/>
            <a:ext cx="49377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DCA2A23-AAFD-5700-256E-9C8B0523D7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714" y="1363649"/>
            <a:ext cx="4839855" cy="4245363"/>
          </a:xfrm>
        </p:spPr>
        <p:txBody>
          <a:bodyPr anchor="ctr">
            <a:normAutofit/>
          </a:bodyPr>
          <a:lstStyle/>
          <a:p>
            <a:r>
              <a:rPr lang="de-AT" dirty="0"/>
              <a:t>Der INTERSECT – Befehl verbindet zwei Tabellen und gibt nur jene Attribute zurück, die in beiden Tabellen identisch sind. 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46E4DDF-1701-0285-4458-031C3B4D38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3" b="2"/>
          <a:stretch/>
        </p:blipFill>
        <p:spPr bwMode="auto">
          <a:xfrm>
            <a:off x="6946667" y="3575074"/>
            <a:ext cx="4389120" cy="258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EAF34810-F27E-0DA2-DF47-3317CB0E2C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1248" y="649224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2E87FDF2-D7DD-44B1-9CF4-DF91DAF20F06}" type="datetime1">
              <a:rPr lang="de-AT" smtClean="0"/>
              <a:pPr>
                <a:spcAft>
                  <a:spcPts val="600"/>
                </a:spcAft>
              </a:pPr>
              <a:t>17.01.2024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FDDF88D-55E3-90B7-E626-E2547DD14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240"/>
            <a:ext cx="41148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de-AT" dirty="0"/>
              <a:t>Brandstätter, Maurer</a:t>
            </a:r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17D6BF7-97FB-C664-314D-0761EB7E6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9224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BE5220AD-AD5A-43C1-8137-FC3B23BF4556}" type="slidenum">
              <a:rPr lang="de-AT" smtClean="0"/>
              <a:pPr>
                <a:spcAft>
                  <a:spcPts val="600"/>
                </a:spcAft>
              </a:pPr>
              <a:t>3</a:t>
            </a:fld>
            <a:endParaRPr lang="de-AT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CCB26801-1233-2BBA-4EA3-EFC5726F5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206" y="639327"/>
            <a:ext cx="4858266" cy="201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18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AAAE94E3-A7DB-4868-B1E3-E49703488B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0FCBFC3-851E-D5F3-4B88-C32B7AEDF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5279408" cy="1128068"/>
          </a:xfrm>
        </p:spPr>
        <p:txBody>
          <a:bodyPr anchor="ctr">
            <a:normAutofit/>
          </a:bodyPr>
          <a:lstStyle/>
          <a:p>
            <a:r>
              <a:rPr lang="de-AT" sz="4000"/>
              <a:t>EXCEPT 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123821"/>
            <a:ext cx="4975066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0CB9187-5996-1D42-9E84-AC6B5E82A1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932" y="1420214"/>
            <a:ext cx="4651609" cy="4662445"/>
          </a:xfrm>
        </p:spPr>
        <p:txBody>
          <a:bodyPr anchor="ctr">
            <a:normAutofit/>
          </a:bodyPr>
          <a:lstStyle/>
          <a:p>
            <a:r>
              <a:rPr lang="de-AT" dirty="0"/>
              <a:t>Der EXCEPT – Befehl verbindet zwei Tabellen und gibt nur jene Daten aus, die nur in der linken Tabelle vorhanden sind. Duplikate werden ausgenommen. Kann in Oracle verwendet werden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7447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D1F43E34-D95F-3219-5151-E40A9C4560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3423" y="676510"/>
            <a:ext cx="4397433" cy="2329519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AFCB08F-2B8C-3D18-FAD2-3CDA92AFC6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89560" y="6492240"/>
            <a:ext cx="299184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27953EE-F17B-4676-958D-DBD220D3786B}" type="datetime1">
              <a:rPr lang="de-AT"/>
              <a:pPr>
                <a:spcAft>
                  <a:spcPts val="600"/>
                </a:spcAft>
              </a:pPr>
              <a:t>17.01.2024</a:t>
            </a:fld>
            <a:endParaRPr lang="de-AT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CB5D2D7-DF65-4E86-BFBA-FFB9B5AC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05479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96A6F8E7-AC1C-A2E5-1024-5140220153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9953" y="3707894"/>
            <a:ext cx="4062509" cy="2518756"/>
          </a:xfrm>
          <a:prstGeom prst="rect">
            <a:avLst/>
          </a:prstGeom>
        </p:spPr>
      </p:pic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D43BE08-46D4-D698-7FEB-E2AB6CF21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85810" y="6492240"/>
            <a:ext cx="3050866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de-AT"/>
              <a:t>Brandstätter, Maurer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D7F0D84-645F-9CE7-5832-7584718B9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5070" y="6492240"/>
            <a:ext cx="105571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BE5220AD-AD5A-43C1-8137-FC3B23BF4556}" type="slidenum">
              <a:rPr lang="de-AT"/>
              <a:pPr>
                <a:spcAft>
                  <a:spcPts val="600"/>
                </a:spcAft>
              </a:pPr>
              <a:t>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6459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922F19F4-FE70-43DC-856F-2CE5F521DC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59" name="Group 2058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062849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060" name="Rectangle 2059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1" name="Rectangle 2060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2" name="Rectangle 2061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64" name="Rectangle 206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656150"/>
            <a:ext cx="5590787" cy="14315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F538CE2-6C3C-633D-74A4-11DFCDB3A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73940"/>
            <a:ext cx="4928291" cy="1035781"/>
          </a:xfrm>
        </p:spPr>
        <p:txBody>
          <a:bodyPr anchor="ctr">
            <a:normAutofit/>
          </a:bodyPr>
          <a:lstStyle/>
          <a:p>
            <a:r>
              <a:rPr lang="de-AT" sz="3600"/>
              <a:t>MINUS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6F8545A-B6E7-0BD9-7EFB-F6E1DF1EB9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9658" y="2305531"/>
            <a:ext cx="4991629" cy="3677123"/>
          </a:xfrm>
        </p:spPr>
        <p:txBody>
          <a:bodyPr anchor="ctr">
            <a:normAutofit/>
          </a:bodyPr>
          <a:lstStyle/>
          <a:p>
            <a:r>
              <a:rPr lang="de-AT" dirty="0"/>
              <a:t>Der MINUS – Befehl dient der gleichen Bedeutung wie der EXCEPT – BEFEHL. Der einzige Unterschied ist, dass MINUS auf anderen Plattformen benutzt werden kann. </a:t>
            </a:r>
          </a:p>
        </p:txBody>
      </p:sp>
      <p:sp>
        <p:nvSpPr>
          <p:cNvPr id="2066" name="Rectangle 2065">
            <a:extLst>
              <a:ext uri="{FF2B5EF4-FFF2-40B4-BE49-F238E27FC236}">
                <a16:creationId xmlns:a16="http://schemas.microsoft.com/office/drawing/2014/main" id="{395ECC94-3D5E-46A7-A7A1-DE807E156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34418" y="658367"/>
            <a:ext cx="4719382" cy="26791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4B5F5DE-7396-CFD4-3C5F-4D07CCF88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11917" y="841905"/>
            <a:ext cx="4164203" cy="2317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8" name="Rectangle 2067">
            <a:extLst>
              <a:ext uri="{FF2B5EF4-FFF2-40B4-BE49-F238E27FC236}">
                <a16:creationId xmlns:a16="http://schemas.microsoft.com/office/drawing/2014/main" id="{7E549738-9961-462D-81B7-4A7A446911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34418" y="3530966"/>
            <a:ext cx="4719382" cy="26791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2F1FEAB1-E197-9E71-7D2F-E0D900E7A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41066" y="4060273"/>
            <a:ext cx="4305905" cy="1603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70" name="Straight Connector 2069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92240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737F70C-3A49-3FE2-475D-B2076EBF4C6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49224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27953EE-F17B-4676-958D-DBD220D3786B}" type="datetime1">
              <a:rPr lang="de-AT" smtClean="0"/>
              <a:pPr>
                <a:spcAft>
                  <a:spcPts val="600"/>
                </a:spcAft>
              </a:pPr>
              <a:t>17.01.2024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A0AFB52-6262-488D-8B71-016A02DD1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240"/>
            <a:ext cx="41148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de-AT"/>
              <a:t>Brandstätter, Maurer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F0B27EE-A90E-2E55-C765-C3D9F9FA0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9224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BE5220AD-AD5A-43C1-8137-FC3B23BF4556}" type="slidenum">
              <a:rPr lang="de-AT" smtClean="0"/>
              <a:pPr>
                <a:spcAft>
                  <a:spcPts val="600"/>
                </a:spcAft>
              </a:pPr>
              <a:t>5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6169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usrufezeichen vor gelbem Hintergrund">
            <a:extLst>
              <a:ext uri="{FF2B5EF4-FFF2-40B4-BE49-F238E27FC236}">
                <a16:creationId xmlns:a16="http://schemas.microsoft.com/office/drawing/2014/main" id="{1FC35918-E5D4-270A-0895-E8D51873F8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2500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B15FC5C-1840-0EA3-3ED6-71A3E41DE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VIELEN DANK FÜR EURE AUFMERKSAMKEIT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3B2292D-21EB-62D7-5275-510238424F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827953EE-F17B-4676-958D-DBD220D3786B}" type="datetime1">
              <a:rPr lang="en-US">
                <a:solidFill>
                  <a:srgbClr val="FFFFFF"/>
                </a:solidFill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1/17/2024</a:t>
            </a:fld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5F08E6A-7F1B-3476-E297-EDA80B06B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kern="1200">
                <a:solidFill>
                  <a:srgbClr val="FFFFFF"/>
                </a:solidFill>
                <a:latin typeface="Calibri" panose="020F0502020204030204"/>
                <a:ea typeface="+mn-ea"/>
                <a:cs typeface="+mn-cs"/>
              </a:rPr>
              <a:t>Brandstätter, Maurer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C99E072-C57A-B688-712F-13E1C4F38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BE5220AD-AD5A-43C1-8137-FC3B23BF4556}" type="slidenum">
              <a:rPr lang="en-US">
                <a:solidFill>
                  <a:srgbClr val="FFFFFF"/>
                </a:solidFill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6</a:t>
            </a:fld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7060446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</Words>
  <Application>Microsoft Office PowerPoint</Application>
  <PresentationFormat>Breitbild</PresentationFormat>
  <Paragraphs>27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</vt:lpstr>
      <vt:lpstr>Mengenoperationen </vt:lpstr>
      <vt:lpstr>UNION </vt:lpstr>
      <vt:lpstr>INTERSECT </vt:lpstr>
      <vt:lpstr>EXCEPT </vt:lpstr>
      <vt:lpstr>MINUS</vt:lpstr>
      <vt:lpstr>VIELEN DANK FÜR EURE AUFMERKSAMKEIT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UNION, INTERSECT und EXCEPT </dc:title>
  <dc:creator>felixb</dc:creator>
  <cp:lastModifiedBy>felixb</cp:lastModifiedBy>
  <cp:revision>1</cp:revision>
  <dcterms:created xsi:type="dcterms:W3CDTF">2024-01-12T10:48:07Z</dcterms:created>
  <dcterms:modified xsi:type="dcterms:W3CDTF">2024-01-17T12:59:40Z</dcterms:modified>
</cp:coreProperties>
</file>