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53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677E3B-CAF0-4919-A036-C3280641306A}" v="14" dt="2024-04-23T14:25:43.8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47" d="100"/>
          <a:sy n="147" d="100"/>
        </p:scale>
        <p:origin x="120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ANDSTÄTTER Felix, 3BHIF" userId="962bc08f-c3d8-400d-8295-02132108e5a2" providerId="ADAL" clId="{4A677E3B-CAF0-4919-A036-C3280641306A}"/>
    <pc:docChg chg="undo custSel addSld delSld modSld addMainMaster delMainMaster">
      <pc:chgData name="BRANDSTÄTTER Felix, 3BHIF" userId="962bc08f-c3d8-400d-8295-02132108e5a2" providerId="ADAL" clId="{4A677E3B-CAF0-4919-A036-C3280641306A}" dt="2024-04-23T14:28:45.897" v="439" actId="1076"/>
      <pc:docMkLst>
        <pc:docMk/>
      </pc:docMkLst>
      <pc:sldChg chg="addSp delSp modSp new mod modMedia setBg modClrScheme addAnim delAnim setClrOvrMap delDesignElem chgLayout">
        <pc:chgData name="BRANDSTÄTTER Felix, 3BHIF" userId="962bc08f-c3d8-400d-8295-02132108e5a2" providerId="ADAL" clId="{4A677E3B-CAF0-4919-A036-C3280641306A}" dt="2024-04-23T14:02:39.203" v="189"/>
        <pc:sldMkLst>
          <pc:docMk/>
          <pc:sldMk cId="101901765" sldId="256"/>
        </pc:sldMkLst>
        <pc:spChg chg="mod">
          <ac:chgData name="BRANDSTÄTTER Felix, 3BHIF" userId="962bc08f-c3d8-400d-8295-02132108e5a2" providerId="ADAL" clId="{4A677E3B-CAF0-4919-A036-C3280641306A}" dt="2024-04-23T14:02:39.201" v="187" actId="26606"/>
          <ac:spMkLst>
            <pc:docMk/>
            <pc:sldMk cId="101901765" sldId="256"/>
            <ac:spMk id="2" creationId="{9F0B8201-4EAE-0C1D-B103-0DD115026AD0}"/>
          </ac:spMkLst>
        </pc:spChg>
        <pc:spChg chg="mod">
          <ac:chgData name="BRANDSTÄTTER Felix, 3BHIF" userId="962bc08f-c3d8-400d-8295-02132108e5a2" providerId="ADAL" clId="{4A677E3B-CAF0-4919-A036-C3280641306A}" dt="2024-04-23T14:02:39.201" v="187" actId="26606"/>
          <ac:spMkLst>
            <pc:docMk/>
            <pc:sldMk cId="101901765" sldId="256"/>
            <ac:spMk id="3" creationId="{A68F1D22-35B4-EFC9-D9D6-118F1B6A0E0E}"/>
          </ac:spMkLst>
        </pc:spChg>
        <pc:spChg chg="add del">
          <ac:chgData name="BRANDSTÄTTER Felix, 3BHIF" userId="962bc08f-c3d8-400d-8295-02132108e5a2" providerId="ADAL" clId="{4A677E3B-CAF0-4919-A036-C3280641306A}" dt="2024-04-23T14:02:39.201" v="187" actId="26606"/>
          <ac:spMkLst>
            <pc:docMk/>
            <pc:sldMk cId="101901765" sldId="256"/>
            <ac:spMk id="5" creationId="{19F9BF86-FE94-4517-B97D-026C7515E589}"/>
          </ac:spMkLst>
        </pc:spChg>
        <pc:spChg chg="add del">
          <ac:chgData name="BRANDSTÄTTER Felix, 3BHIF" userId="962bc08f-c3d8-400d-8295-02132108e5a2" providerId="ADAL" clId="{4A677E3B-CAF0-4919-A036-C3280641306A}" dt="2024-04-23T14:02:39.201" v="187" actId="26606"/>
          <ac:spMkLst>
            <pc:docMk/>
            <pc:sldMk cId="101901765" sldId="256"/>
            <ac:spMk id="7" creationId="{122AB34F-E75C-451A-8410-05B6C249E9D3}"/>
          </ac:spMkLst>
        </pc:spChg>
        <pc:spChg chg="add del">
          <ac:chgData name="BRANDSTÄTTER Felix, 3BHIF" userId="962bc08f-c3d8-400d-8295-02132108e5a2" providerId="ADAL" clId="{4A677E3B-CAF0-4919-A036-C3280641306A}" dt="2024-04-23T14:00:33.138" v="161" actId="26606"/>
          <ac:spMkLst>
            <pc:docMk/>
            <pc:sldMk cId="101901765" sldId="256"/>
            <ac:spMk id="9" creationId="{DD8EACB7-D372-470B-B76E-A829D00310CD}"/>
          </ac:spMkLst>
        </pc:spChg>
        <pc:spChg chg="add">
          <ac:chgData name="BRANDSTÄTTER Felix, 3BHIF" userId="962bc08f-c3d8-400d-8295-02132108e5a2" providerId="ADAL" clId="{4A677E3B-CAF0-4919-A036-C3280641306A}" dt="2024-04-23T14:02:39.201" v="187" actId="26606"/>
          <ac:spMkLst>
            <pc:docMk/>
            <pc:sldMk cId="101901765" sldId="256"/>
            <ac:spMk id="10" creationId="{FF4F1B1F-38C9-4BA3-8793-E2B6FC978C0A}"/>
          </ac:spMkLst>
        </pc:spChg>
        <pc:spChg chg="add del">
          <ac:chgData name="BRANDSTÄTTER Felix, 3BHIF" userId="962bc08f-c3d8-400d-8295-02132108e5a2" providerId="ADAL" clId="{4A677E3B-CAF0-4919-A036-C3280641306A}" dt="2024-04-23T14:00:33.138" v="161" actId="26606"/>
          <ac:spMkLst>
            <pc:docMk/>
            <pc:sldMk cId="101901765" sldId="256"/>
            <ac:spMk id="11" creationId="{FDCD62BB-F134-412E-AF5B-602B0445849B}"/>
          </ac:spMkLst>
        </pc:spChg>
        <pc:spChg chg="add del">
          <ac:chgData name="BRANDSTÄTTER Felix, 3BHIF" userId="962bc08f-c3d8-400d-8295-02132108e5a2" providerId="ADAL" clId="{4A677E3B-CAF0-4919-A036-C3280641306A}" dt="2024-04-23T14:01:53.817" v="178"/>
          <ac:spMkLst>
            <pc:docMk/>
            <pc:sldMk cId="101901765" sldId="256"/>
            <ac:spMk id="18" creationId="{6DA65B90-7B06-4499-91BA-CDDD36132481}"/>
          </ac:spMkLst>
        </pc:spChg>
        <pc:spChg chg="add del">
          <ac:chgData name="BRANDSTÄTTER Felix, 3BHIF" userId="962bc08f-c3d8-400d-8295-02132108e5a2" providerId="ADAL" clId="{4A677E3B-CAF0-4919-A036-C3280641306A}" dt="2024-04-23T14:01:53.817" v="178"/>
          <ac:spMkLst>
            <pc:docMk/>
            <pc:sldMk cId="101901765" sldId="256"/>
            <ac:spMk id="19" creationId="{E99D7AAF-4170-4D21-AB6C-605F6F100C2E}"/>
          </ac:spMkLst>
        </pc:spChg>
        <pc:spChg chg="add del">
          <ac:chgData name="BRANDSTÄTTER Felix, 3BHIF" userId="962bc08f-c3d8-400d-8295-02132108e5a2" providerId="ADAL" clId="{4A677E3B-CAF0-4919-A036-C3280641306A}" dt="2024-04-23T14:01:53.817" v="178"/>
          <ac:spMkLst>
            <pc:docMk/>
            <pc:sldMk cId="101901765" sldId="256"/>
            <ac:spMk id="21" creationId="{9502469D-C562-48E3-ABA2-3CFA55C52684}"/>
          </ac:spMkLst>
        </pc:spChg>
        <pc:grpChg chg="add del">
          <ac:chgData name="BRANDSTÄTTER Felix, 3BHIF" userId="962bc08f-c3d8-400d-8295-02132108e5a2" providerId="ADAL" clId="{4A677E3B-CAF0-4919-A036-C3280641306A}" dt="2024-04-23T14:00:33.138" v="161" actId="26606"/>
          <ac:grpSpMkLst>
            <pc:docMk/>
            <pc:sldMk cId="101901765" sldId="256"/>
            <ac:grpSpMk id="13" creationId="{F1732D3A-CFF0-45BE-AD79-F83D0272C6C6}"/>
          </ac:grpSpMkLst>
        </pc:grpChg>
        <pc:picChg chg="add del mod">
          <ac:chgData name="BRANDSTÄTTER Felix, 3BHIF" userId="962bc08f-c3d8-400d-8295-02132108e5a2" providerId="ADAL" clId="{4A677E3B-CAF0-4919-A036-C3280641306A}" dt="2024-04-23T14:00:33.138" v="161" actId="26606"/>
          <ac:picMkLst>
            <pc:docMk/>
            <pc:sldMk cId="101901765" sldId="256"/>
            <ac:picMk id="4" creationId="{8618A24B-069B-F90B-7CF1-600828362953}"/>
          </ac:picMkLst>
        </pc:picChg>
        <pc:picChg chg="add mod">
          <ac:chgData name="BRANDSTÄTTER Felix, 3BHIF" userId="962bc08f-c3d8-400d-8295-02132108e5a2" providerId="ADAL" clId="{4A677E3B-CAF0-4919-A036-C3280641306A}" dt="2024-04-23T14:02:39.201" v="187" actId="26606"/>
          <ac:picMkLst>
            <pc:docMk/>
            <pc:sldMk cId="101901765" sldId="256"/>
            <ac:picMk id="6" creationId="{59EE17CB-BA86-0395-915D-CFF4952F7844}"/>
          </ac:picMkLst>
        </pc:picChg>
        <pc:picChg chg="add del">
          <ac:chgData name="BRANDSTÄTTER Felix, 3BHIF" userId="962bc08f-c3d8-400d-8295-02132108e5a2" providerId="ADAL" clId="{4A677E3B-CAF0-4919-A036-C3280641306A}" dt="2024-04-23T14:00:55.167" v="176" actId="478"/>
          <ac:picMkLst>
            <pc:docMk/>
            <pc:sldMk cId="101901765" sldId="256"/>
            <ac:picMk id="20" creationId="{A5FBA9D0-223E-FBEA-BA39-5C9877B7643B}"/>
          </ac:picMkLst>
        </pc:picChg>
        <pc:cxnChg chg="add del">
          <ac:chgData name="BRANDSTÄTTER Felix, 3BHIF" userId="962bc08f-c3d8-400d-8295-02132108e5a2" providerId="ADAL" clId="{4A677E3B-CAF0-4919-A036-C3280641306A}" dt="2024-04-23T14:02:39.201" v="187" actId="26606"/>
          <ac:cxnSpMkLst>
            <pc:docMk/>
            <pc:sldMk cId="101901765" sldId="256"/>
            <ac:cxnSpMk id="8" creationId="{97CC2FE6-3AD0-4131-B4BC-1F4D65E25E13}"/>
          </ac:cxnSpMkLst>
        </pc:cxnChg>
        <pc:cxnChg chg="add">
          <ac:chgData name="BRANDSTÄTTER Felix, 3BHIF" userId="962bc08f-c3d8-400d-8295-02132108e5a2" providerId="ADAL" clId="{4A677E3B-CAF0-4919-A036-C3280641306A}" dt="2024-04-23T14:02:39.201" v="187" actId="26606"/>
          <ac:cxnSpMkLst>
            <pc:docMk/>
            <pc:sldMk cId="101901765" sldId="256"/>
            <ac:cxnSpMk id="12" creationId="{6B5C80BC-C547-4FD8-9B68-6A9207F08580}"/>
          </ac:cxnSpMkLst>
        </pc:cxnChg>
        <pc:cxnChg chg="add del">
          <ac:chgData name="BRANDSTÄTTER Felix, 3BHIF" userId="962bc08f-c3d8-400d-8295-02132108e5a2" providerId="ADAL" clId="{4A677E3B-CAF0-4919-A036-C3280641306A}" dt="2024-04-23T14:01:53.817" v="178"/>
          <ac:cxnSpMkLst>
            <pc:docMk/>
            <pc:sldMk cId="101901765" sldId="256"/>
            <ac:cxnSpMk id="15" creationId="{4D594499-F983-4364-8ABC-5BCDC2E906BF}"/>
          </ac:cxnSpMkLst>
        </pc:cxnChg>
        <pc:cxnChg chg="add del">
          <ac:chgData name="BRANDSTÄTTER Felix, 3BHIF" userId="962bc08f-c3d8-400d-8295-02132108e5a2" providerId="ADAL" clId="{4A677E3B-CAF0-4919-A036-C3280641306A}" dt="2024-04-23T14:01:53.817" v="178"/>
          <ac:cxnSpMkLst>
            <pc:docMk/>
            <pc:sldMk cId="101901765" sldId="256"/>
            <ac:cxnSpMk id="17" creationId="{6D4C177C-581F-4CC8-A686-0B6D25DC6A70}"/>
          </ac:cxnSpMkLst>
        </pc:cxnChg>
      </pc:sldChg>
      <pc:sldChg chg="addSp modSp del mod setBg">
        <pc:chgData name="BRANDSTÄTTER Felix, 3BHIF" userId="962bc08f-c3d8-400d-8295-02132108e5a2" providerId="ADAL" clId="{4A677E3B-CAF0-4919-A036-C3280641306A}" dt="2024-04-19T10:22:16.439" v="133" actId="47"/>
        <pc:sldMkLst>
          <pc:docMk/>
          <pc:sldMk cId="2917542999" sldId="256"/>
        </pc:sldMkLst>
        <pc:spChg chg="mod">
          <ac:chgData name="BRANDSTÄTTER Felix, 3BHIF" userId="962bc08f-c3d8-400d-8295-02132108e5a2" providerId="ADAL" clId="{4A677E3B-CAF0-4919-A036-C3280641306A}" dt="2024-04-19T10:11:22.229" v="1" actId="26606"/>
          <ac:spMkLst>
            <pc:docMk/>
            <pc:sldMk cId="2917542999" sldId="256"/>
            <ac:spMk id="2" creationId="{F207D13F-15CD-1E75-3F22-D765A25EA8C3}"/>
          </ac:spMkLst>
        </pc:spChg>
        <pc:spChg chg="mod">
          <ac:chgData name="BRANDSTÄTTER Felix, 3BHIF" userId="962bc08f-c3d8-400d-8295-02132108e5a2" providerId="ADAL" clId="{4A677E3B-CAF0-4919-A036-C3280641306A}" dt="2024-04-19T10:11:22.229" v="1" actId="26606"/>
          <ac:spMkLst>
            <pc:docMk/>
            <pc:sldMk cId="2917542999" sldId="256"/>
            <ac:spMk id="3" creationId="{B115350D-38F8-0F8C-5CA1-9ABCBC589EFD}"/>
          </ac:spMkLst>
        </pc:spChg>
        <pc:spChg chg="add">
          <ac:chgData name="BRANDSTÄTTER Felix, 3BHIF" userId="962bc08f-c3d8-400d-8295-02132108e5a2" providerId="ADAL" clId="{4A677E3B-CAF0-4919-A036-C3280641306A}" dt="2024-04-19T10:11:22.229" v="1" actId="26606"/>
          <ac:spMkLst>
            <pc:docMk/>
            <pc:sldMk cId="2917542999" sldId="256"/>
            <ac:spMk id="1031" creationId="{657F69E0-C4B0-4BEC-A689-4F8D877F05D4}"/>
          </ac:spMkLst>
        </pc:spChg>
        <pc:spChg chg="add">
          <ac:chgData name="BRANDSTÄTTER Felix, 3BHIF" userId="962bc08f-c3d8-400d-8295-02132108e5a2" providerId="ADAL" clId="{4A677E3B-CAF0-4919-A036-C3280641306A}" dt="2024-04-19T10:11:22.229" v="1" actId="26606"/>
          <ac:spMkLst>
            <pc:docMk/>
            <pc:sldMk cId="2917542999" sldId="256"/>
            <ac:spMk id="1033" creationId="{9F6380B4-6A1C-481E-8408-B4E6C75B9B81}"/>
          </ac:spMkLst>
        </pc:spChg>
        <pc:picChg chg="add mod ord">
          <ac:chgData name="BRANDSTÄTTER Felix, 3BHIF" userId="962bc08f-c3d8-400d-8295-02132108e5a2" providerId="ADAL" clId="{4A677E3B-CAF0-4919-A036-C3280641306A}" dt="2024-04-19T10:11:22.229" v="1" actId="26606"/>
          <ac:picMkLst>
            <pc:docMk/>
            <pc:sldMk cId="2917542999" sldId="256"/>
            <ac:picMk id="1026" creationId="{FF116B90-B429-9FE5-2D0F-B0CC97B0138D}"/>
          </ac:picMkLst>
        </pc:picChg>
      </pc:sldChg>
      <pc:sldChg chg="addSp delSp modSp new mod setBg">
        <pc:chgData name="BRANDSTÄTTER Felix, 3BHIF" userId="962bc08f-c3d8-400d-8295-02132108e5a2" providerId="ADAL" clId="{4A677E3B-CAF0-4919-A036-C3280641306A}" dt="2024-04-23T14:04:59.181" v="247" actId="26606"/>
        <pc:sldMkLst>
          <pc:docMk/>
          <pc:sldMk cId="2281532811" sldId="257"/>
        </pc:sldMkLst>
        <pc:spChg chg="mod">
          <ac:chgData name="BRANDSTÄTTER Felix, 3BHIF" userId="962bc08f-c3d8-400d-8295-02132108e5a2" providerId="ADAL" clId="{4A677E3B-CAF0-4919-A036-C3280641306A}" dt="2024-04-23T14:04:59.156" v="246" actId="26606"/>
          <ac:spMkLst>
            <pc:docMk/>
            <pc:sldMk cId="2281532811" sldId="257"/>
            <ac:spMk id="2" creationId="{5BE60A3D-759F-8151-62B5-F957C6D9852D}"/>
          </ac:spMkLst>
        </pc:spChg>
        <pc:spChg chg="del mod">
          <ac:chgData name="BRANDSTÄTTER Felix, 3BHIF" userId="962bc08f-c3d8-400d-8295-02132108e5a2" providerId="ADAL" clId="{4A677E3B-CAF0-4919-A036-C3280641306A}" dt="2024-04-23T14:04:59.181" v="247" actId="26606"/>
          <ac:spMkLst>
            <pc:docMk/>
            <pc:sldMk cId="2281532811" sldId="257"/>
            <ac:spMk id="3" creationId="{985CA771-FF96-0B57-A79A-BC9BC769F2EE}"/>
          </ac:spMkLst>
        </pc:spChg>
        <pc:spChg chg="add del">
          <ac:chgData name="BRANDSTÄTTER Felix, 3BHIF" userId="962bc08f-c3d8-400d-8295-02132108e5a2" providerId="ADAL" clId="{4A677E3B-CAF0-4919-A036-C3280641306A}" dt="2024-04-23T14:04:59.156" v="246" actId="26606"/>
          <ac:spMkLst>
            <pc:docMk/>
            <pc:sldMk cId="2281532811" sldId="257"/>
            <ac:spMk id="10" creationId="{BF02845A-8571-40C5-9F56-8F9B3F7C4E4C}"/>
          </ac:spMkLst>
        </pc:spChg>
        <pc:graphicFrameChg chg="add">
          <ac:chgData name="BRANDSTÄTTER Felix, 3BHIF" userId="962bc08f-c3d8-400d-8295-02132108e5a2" providerId="ADAL" clId="{4A677E3B-CAF0-4919-A036-C3280641306A}" dt="2024-04-23T14:04:59.181" v="247" actId="26606"/>
          <ac:graphicFrameMkLst>
            <pc:docMk/>
            <pc:sldMk cId="2281532811" sldId="257"/>
            <ac:graphicFrameMk id="5" creationId="{324B35BA-A3F9-E2F9-F528-D593A1474335}"/>
          </ac:graphicFrameMkLst>
        </pc:graphicFrameChg>
        <pc:picChg chg="add del">
          <ac:chgData name="BRANDSTÄTTER Felix, 3BHIF" userId="962bc08f-c3d8-400d-8295-02132108e5a2" providerId="ADAL" clId="{4A677E3B-CAF0-4919-A036-C3280641306A}" dt="2024-04-23T14:04:59.156" v="246" actId="26606"/>
          <ac:picMkLst>
            <pc:docMk/>
            <pc:sldMk cId="2281532811" sldId="257"/>
            <ac:picMk id="7" creationId="{C9D6F6B9-7D39-C520-A570-B7B307EC9A63}"/>
          </ac:picMkLst>
        </pc:picChg>
        <pc:cxnChg chg="add del">
          <ac:chgData name="BRANDSTÄTTER Felix, 3BHIF" userId="962bc08f-c3d8-400d-8295-02132108e5a2" providerId="ADAL" clId="{4A677E3B-CAF0-4919-A036-C3280641306A}" dt="2024-04-23T14:04:59.156" v="246" actId="26606"/>
          <ac:cxnSpMkLst>
            <pc:docMk/>
            <pc:sldMk cId="2281532811" sldId="257"/>
            <ac:cxnSpMk id="12" creationId="{F30BB598-81B4-41BB-BC44-CD9C29AE2EAB}"/>
          </ac:cxnSpMkLst>
        </pc:cxnChg>
      </pc:sldChg>
      <pc:sldChg chg="modSp new del mod">
        <pc:chgData name="BRANDSTÄTTER Felix, 3BHIF" userId="962bc08f-c3d8-400d-8295-02132108e5a2" providerId="ADAL" clId="{4A677E3B-CAF0-4919-A036-C3280641306A}" dt="2024-04-19T10:22:16.392" v="131" actId="47"/>
        <pc:sldMkLst>
          <pc:docMk/>
          <pc:sldMk cId="3494232113" sldId="257"/>
        </pc:sldMkLst>
        <pc:spChg chg="mod">
          <ac:chgData name="BRANDSTÄTTER Felix, 3BHIF" userId="962bc08f-c3d8-400d-8295-02132108e5a2" providerId="ADAL" clId="{4A677E3B-CAF0-4919-A036-C3280641306A}" dt="2024-04-19T10:12:10.550" v="26" actId="20577"/>
          <ac:spMkLst>
            <pc:docMk/>
            <pc:sldMk cId="3494232113" sldId="257"/>
            <ac:spMk id="2" creationId="{0628BAB3-4B0C-F684-C2BF-B3BBFE1DDAFF}"/>
          </ac:spMkLst>
        </pc:spChg>
      </pc:sldChg>
      <pc:sldChg chg="modSp new del mod">
        <pc:chgData name="BRANDSTÄTTER Felix, 3BHIF" userId="962bc08f-c3d8-400d-8295-02132108e5a2" providerId="ADAL" clId="{4A677E3B-CAF0-4919-A036-C3280641306A}" dt="2024-04-19T10:22:15.811" v="128" actId="47"/>
        <pc:sldMkLst>
          <pc:docMk/>
          <pc:sldMk cId="45656741" sldId="258"/>
        </pc:sldMkLst>
        <pc:spChg chg="mod">
          <ac:chgData name="BRANDSTÄTTER Felix, 3BHIF" userId="962bc08f-c3d8-400d-8295-02132108e5a2" providerId="ADAL" clId="{4A677E3B-CAF0-4919-A036-C3280641306A}" dt="2024-04-19T10:12:30.147" v="44" actId="20577"/>
          <ac:spMkLst>
            <pc:docMk/>
            <pc:sldMk cId="45656741" sldId="258"/>
            <ac:spMk id="2" creationId="{F527E0B9-88EB-D926-0029-FD7E347F322E}"/>
          </ac:spMkLst>
        </pc:spChg>
      </pc:sldChg>
      <pc:sldChg chg="addSp delSp modSp new mod setBg">
        <pc:chgData name="BRANDSTÄTTER Felix, 3BHIF" userId="962bc08f-c3d8-400d-8295-02132108e5a2" providerId="ADAL" clId="{4A677E3B-CAF0-4919-A036-C3280641306A}" dt="2024-04-23T14:15:15.856" v="395" actId="1076"/>
        <pc:sldMkLst>
          <pc:docMk/>
          <pc:sldMk cId="2521871494" sldId="258"/>
        </pc:sldMkLst>
        <pc:spChg chg="mod">
          <ac:chgData name="BRANDSTÄTTER Felix, 3BHIF" userId="962bc08f-c3d8-400d-8295-02132108e5a2" providerId="ADAL" clId="{4A677E3B-CAF0-4919-A036-C3280641306A}" dt="2024-04-23T14:10:03.164" v="350" actId="26606"/>
          <ac:spMkLst>
            <pc:docMk/>
            <pc:sldMk cId="2521871494" sldId="258"/>
            <ac:spMk id="2" creationId="{18BEECBD-B3DA-C03C-C106-56259D61CF4C}"/>
          </ac:spMkLst>
        </pc:spChg>
        <pc:spChg chg="del">
          <ac:chgData name="BRANDSTÄTTER Felix, 3BHIF" userId="962bc08f-c3d8-400d-8295-02132108e5a2" providerId="ADAL" clId="{4A677E3B-CAF0-4919-A036-C3280641306A}" dt="2024-04-23T14:08:00.361" v="309"/>
          <ac:spMkLst>
            <pc:docMk/>
            <pc:sldMk cId="2521871494" sldId="258"/>
            <ac:spMk id="3" creationId="{CE3C95E2-602D-1BE8-71D8-C8DBE69E0A5E}"/>
          </ac:spMkLst>
        </pc:spChg>
        <pc:spChg chg="add del mod">
          <ac:chgData name="BRANDSTÄTTER Felix, 3BHIF" userId="962bc08f-c3d8-400d-8295-02132108e5a2" providerId="ADAL" clId="{4A677E3B-CAF0-4919-A036-C3280641306A}" dt="2024-04-23T14:10:23.551" v="354" actId="478"/>
          <ac:spMkLst>
            <pc:docMk/>
            <pc:sldMk cId="2521871494" sldId="258"/>
            <ac:spMk id="4" creationId="{3D53D358-A2C4-0EC6-D9FD-3AE10443736B}"/>
          </ac:spMkLst>
        </pc:spChg>
        <pc:spChg chg="add del mod">
          <ac:chgData name="BRANDSTÄTTER Felix, 3BHIF" userId="962bc08f-c3d8-400d-8295-02132108e5a2" providerId="ADAL" clId="{4A677E3B-CAF0-4919-A036-C3280641306A}" dt="2024-04-23T14:09:11.452" v="331"/>
          <ac:spMkLst>
            <pc:docMk/>
            <pc:sldMk cId="2521871494" sldId="258"/>
            <ac:spMk id="5" creationId="{392222D6-C8AC-A1C6-E680-06CC9E7D3BA4}"/>
          </ac:spMkLst>
        </pc:spChg>
        <pc:spChg chg="add mod">
          <ac:chgData name="BRANDSTÄTTER Felix, 3BHIF" userId="962bc08f-c3d8-400d-8295-02132108e5a2" providerId="ADAL" clId="{4A677E3B-CAF0-4919-A036-C3280641306A}" dt="2024-04-23T14:15:15.856" v="395" actId="1076"/>
          <ac:spMkLst>
            <pc:docMk/>
            <pc:sldMk cId="2521871494" sldId="258"/>
            <ac:spMk id="6" creationId="{AA959BDD-B97C-BEF3-6291-40ACFD6EFBC9}"/>
          </ac:spMkLst>
        </pc:spChg>
        <pc:spChg chg="add mod">
          <ac:chgData name="BRANDSTÄTTER Felix, 3BHIF" userId="962bc08f-c3d8-400d-8295-02132108e5a2" providerId="ADAL" clId="{4A677E3B-CAF0-4919-A036-C3280641306A}" dt="2024-04-23T14:10:56.808" v="360" actId="1076"/>
          <ac:spMkLst>
            <pc:docMk/>
            <pc:sldMk cId="2521871494" sldId="258"/>
            <ac:spMk id="7" creationId="{9B623862-F24A-6378-48FF-FA96B6C71F68}"/>
          </ac:spMkLst>
        </pc:spChg>
        <pc:spChg chg="add">
          <ac:chgData name="BRANDSTÄTTER Felix, 3BHIF" userId="962bc08f-c3d8-400d-8295-02132108e5a2" providerId="ADAL" clId="{4A677E3B-CAF0-4919-A036-C3280641306A}" dt="2024-04-23T14:10:03.164" v="350" actId="26606"/>
          <ac:spMkLst>
            <pc:docMk/>
            <pc:sldMk cId="2521871494" sldId="258"/>
            <ac:spMk id="11" creationId="{E0BA761B-DE6B-4078-B4C9-0FFE37D23862}"/>
          </ac:spMkLst>
        </pc:spChg>
        <pc:cxnChg chg="add">
          <ac:chgData name="BRANDSTÄTTER Felix, 3BHIF" userId="962bc08f-c3d8-400d-8295-02132108e5a2" providerId="ADAL" clId="{4A677E3B-CAF0-4919-A036-C3280641306A}" dt="2024-04-23T14:10:03.164" v="350" actId="26606"/>
          <ac:cxnSpMkLst>
            <pc:docMk/>
            <pc:sldMk cId="2521871494" sldId="258"/>
            <ac:cxnSpMk id="13" creationId="{05C630D5-1ADF-4994-883A-6501F0DFCFA0}"/>
          </ac:cxnSpMkLst>
        </pc:cxnChg>
      </pc:sldChg>
      <pc:sldChg chg="new del">
        <pc:chgData name="BRANDSTÄTTER Felix, 3BHIF" userId="962bc08f-c3d8-400d-8295-02132108e5a2" providerId="ADAL" clId="{4A677E3B-CAF0-4919-A036-C3280641306A}" dt="2024-04-19T10:13:08.661" v="85" actId="47"/>
        <pc:sldMkLst>
          <pc:docMk/>
          <pc:sldMk cId="1177829090" sldId="259"/>
        </pc:sldMkLst>
      </pc:sldChg>
      <pc:sldChg chg="addSp delSp modSp new mod setBg">
        <pc:chgData name="BRANDSTÄTTER Felix, 3BHIF" userId="962bc08f-c3d8-400d-8295-02132108e5a2" providerId="ADAL" clId="{4A677E3B-CAF0-4919-A036-C3280641306A}" dt="2024-04-23T14:13:28.020" v="385" actId="26606"/>
        <pc:sldMkLst>
          <pc:docMk/>
          <pc:sldMk cId="2752680421" sldId="259"/>
        </pc:sldMkLst>
        <pc:spChg chg="mod">
          <ac:chgData name="BRANDSTÄTTER Felix, 3BHIF" userId="962bc08f-c3d8-400d-8295-02132108e5a2" providerId="ADAL" clId="{4A677E3B-CAF0-4919-A036-C3280641306A}" dt="2024-04-23T14:13:28.020" v="385" actId="26606"/>
          <ac:spMkLst>
            <pc:docMk/>
            <pc:sldMk cId="2752680421" sldId="259"/>
            <ac:spMk id="2" creationId="{19B61037-2E15-74AF-3955-7DF6AC038526}"/>
          </ac:spMkLst>
        </pc:spChg>
        <pc:spChg chg="add del">
          <ac:chgData name="BRANDSTÄTTER Felix, 3BHIF" userId="962bc08f-c3d8-400d-8295-02132108e5a2" providerId="ADAL" clId="{4A677E3B-CAF0-4919-A036-C3280641306A}" dt="2024-04-23T14:13:21.967" v="384" actId="22"/>
          <ac:spMkLst>
            <pc:docMk/>
            <pc:sldMk cId="2752680421" sldId="259"/>
            <ac:spMk id="3" creationId="{5E3327FE-64E7-3A80-CF9F-D70DF34AAF3C}"/>
          </ac:spMkLst>
        </pc:spChg>
        <pc:spChg chg="add del mod">
          <ac:chgData name="BRANDSTÄTTER Felix, 3BHIF" userId="962bc08f-c3d8-400d-8295-02132108e5a2" providerId="ADAL" clId="{4A677E3B-CAF0-4919-A036-C3280641306A}" dt="2024-04-23T14:13:09.882" v="377" actId="478"/>
          <ac:spMkLst>
            <pc:docMk/>
            <pc:sldMk cId="2752680421" sldId="259"/>
            <ac:spMk id="9" creationId="{DC2BE9FC-6BC1-E97E-65AB-539E46E1C640}"/>
          </ac:spMkLst>
        </pc:spChg>
        <pc:spChg chg="add">
          <ac:chgData name="BRANDSTÄTTER Felix, 3BHIF" userId="962bc08f-c3d8-400d-8295-02132108e5a2" providerId="ADAL" clId="{4A677E3B-CAF0-4919-A036-C3280641306A}" dt="2024-04-23T14:13:28.020" v="385" actId="26606"/>
          <ac:spMkLst>
            <pc:docMk/>
            <pc:sldMk cId="2752680421" sldId="259"/>
            <ac:spMk id="20" creationId="{F69F96FE-C3F5-4F02-8428-78ADCB975ED9}"/>
          </ac:spMkLst>
        </pc:spChg>
        <pc:picChg chg="add del mod ord">
          <ac:chgData name="BRANDSTÄTTER Felix, 3BHIF" userId="962bc08f-c3d8-400d-8295-02132108e5a2" providerId="ADAL" clId="{4A677E3B-CAF0-4919-A036-C3280641306A}" dt="2024-04-23T14:13:10.978" v="379" actId="22"/>
          <ac:picMkLst>
            <pc:docMk/>
            <pc:sldMk cId="2752680421" sldId="259"/>
            <ac:picMk id="5" creationId="{D13D0C09-B205-90D7-AE99-BF6D9196BB3F}"/>
          </ac:picMkLst>
        </pc:picChg>
        <pc:picChg chg="add del">
          <ac:chgData name="BRANDSTÄTTER Felix, 3BHIF" userId="962bc08f-c3d8-400d-8295-02132108e5a2" providerId="ADAL" clId="{4A677E3B-CAF0-4919-A036-C3280641306A}" dt="2024-04-23T14:13:10.171" v="378" actId="22"/>
          <ac:picMkLst>
            <pc:docMk/>
            <pc:sldMk cId="2752680421" sldId="259"/>
            <ac:picMk id="7" creationId="{59714FF7-30B1-E196-C0CC-F633E7685751}"/>
          </ac:picMkLst>
        </pc:picChg>
        <pc:picChg chg="add del mod ord">
          <ac:chgData name="BRANDSTÄTTER Felix, 3BHIF" userId="962bc08f-c3d8-400d-8295-02132108e5a2" providerId="ADAL" clId="{4A677E3B-CAF0-4919-A036-C3280641306A}" dt="2024-04-23T14:13:20.082" v="383" actId="22"/>
          <ac:picMkLst>
            <pc:docMk/>
            <pc:sldMk cId="2752680421" sldId="259"/>
            <ac:picMk id="11" creationId="{316E0836-FF00-AC3E-3927-EBF03D2B7D2C}"/>
          </ac:picMkLst>
        </pc:picChg>
        <pc:picChg chg="add mod ord">
          <ac:chgData name="BRANDSTÄTTER Felix, 3BHIF" userId="962bc08f-c3d8-400d-8295-02132108e5a2" providerId="ADAL" clId="{4A677E3B-CAF0-4919-A036-C3280641306A}" dt="2024-04-23T14:13:28.020" v="385" actId="26606"/>
          <ac:picMkLst>
            <pc:docMk/>
            <pc:sldMk cId="2752680421" sldId="259"/>
            <ac:picMk id="13" creationId="{78ACE91D-4C70-12CE-BEC5-FE3BC50A80BA}"/>
          </ac:picMkLst>
        </pc:picChg>
        <pc:cxnChg chg="add">
          <ac:chgData name="BRANDSTÄTTER Felix, 3BHIF" userId="962bc08f-c3d8-400d-8295-02132108e5a2" providerId="ADAL" clId="{4A677E3B-CAF0-4919-A036-C3280641306A}" dt="2024-04-23T14:13:28.020" v="385" actId="26606"/>
          <ac:cxnSpMkLst>
            <pc:docMk/>
            <pc:sldMk cId="2752680421" sldId="259"/>
            <ac:cxnSpMk id="18" creationId="{EAD4CCDA-06BF-4D2A-B44F-195AEC0B5B22}"/>
          </ac:cxnSpMkLst>
        </pc:cxnChg>
        <pc:cxnChg chg="add">
          <ac:chgData name="BRANDSTÄTTER Felix, 3BHIF" userId="962bc08f-c3d8-400d-8295-02132108e5a2" providerId="ADAL" clId="{4A677E3B-CAF0-4919-A036-C3280641306A}" dt="2024-04-23T14:13:28.020" v="385" actId="26606"/>
          <ac:cxnSpMkLst>
            <pc:docMk/>
            <pc:sldMk cId="2752680421" sldId="259"/>
            <ac:cxnSpMk id="22" creationId="{16BEECB0-0766-4C59-B86E-5D26B7D8EF4D}"/>
          </ac:cxnSpMkLst>
        </pc:cxnChg>
      </pc:sldChg>
      <pc:sldChg chg="new del">
        <pc:chgData name="BRANDSTÄTTER Felix, 3BHIF" userId="962bc08f-c3d8-400d-8295-02132108e5a2" providerId="ADAL" clId="{4A677E3B-CAF0-4919-A036-C3280641306A}" dt="2024-04-19T10:13:09.611" v="86" actId="47"/>
        <pc:sldMkLst>
          <pc:docMk/>
          <pc:sldMk cId="817813733" sldId="260"/>
        </pc:sldMkLst>
      </pc:sldChg>
      <pc:sldChg chg="addSp modSp new mod setBg">
        <pc:chgData name="BRANDSTÄTTER Felix, 3BHIF" userId="962bc08f-c3d8-400d-8295-02132108e5a2" providerId="ADAL" clId="{4A677E3B-CAF0-4919-A036-C3280641306A}" dt="2024-04-23T14:16:34.777" v="401" actId="1076"/>
        <pc:sldMkLst>
          <pc:docMk/>
          <pc:sldMk cId="3201537745" sldId="260"/>
        </pc:sldMkLst>
        <pc:spChg chg="mod">
          <ac:chgData name="BRANDSTÄTTER Felix, 3BHIF" userId="962bc08f-c3d8-400d-8295-02132108e5a2" providerId="ADAL" clId="{4A677E3B-CAF0-4919-A036-C3280641306A}" dt="2024-04-23T14:16:34.777" v="401" actId="1076"/>
          <ac:spMkLst>
            <pc:docMk/>
            <pc:sldMk cId="3201537745" sldId="260"/>
            <ac:spMk id="2" creationId="{2DB452E7-BCE1-1358-E3D6-A196A0E2D234}"/>
          </ac:spMkLst>
        </pc:spChg>
        <pc:spChg chg="mod">
          <ac:chgData name="BRANDSTÄTTER Felix, 3BHIF" userId="962bc08f-c3d8-400d-8295-02132108e5a2" providerId="ADAL" clId="{4A677E3B-CAF0-4919-A036-C3280641306A}" dt="2024-04-23T14:16:16.343" v="399" actId="26606"/>
          <ac:spMkLst>
            <pc:docMk/>
            <pc:sldMk cId="3201537745" sldId="260"/>
            <ac:spMk id="3" creationId="{554A2DDB-BA91-88CC-B45E-AAE8885AF3EE}"/>
          </ac:spMkLst>
        </pc:spChg>
        <pc:spChg chg="add">
          <ac:chgData name="BRANDSTÄTTER Felix, 3BHIF" userId="962bc08f-c3d8-400d-8295-02132108e5a2" providerId="ADAL" clId="{4A677E3B-CAF0-4919-A036-C3280641306A}" dt="2024-04-23T14:16:16.343" v="399" actId="26606"/>
          <ac:spMkLst>
            <pc:docMk/>
            <pc:sldMk cId="3201537745" sldId="260"/>
            <ac:spMk id="10" creationId="{BF02845A-8571-40C5-9F56-8F9B3F7C4E4C}"/>
          </ac:spMkLst>
        </pc:spChg>
        <pc:picChg chg="add">
          <ac:chgData name="BRANDSTÄTTER Felix, 3BHIF" userId="962bc08f-c3d8-400d-8295-02132108e5a2" providerId="ADAL" clId="{4A677E3B-CAF0-4919-A036-C3280641306A}" dt="2024-04-23T14:16:16.343" v="399" actId="26606"/>
          <ac:picMkLst>
            <pc:docMk/>
            <pc:sldMk cId="3201537745" sldId="260"/>
            <ac:picMk id="7" creationId="{61A1DF79-8E29-5E93-EB82-74CE1C0E2A13}"/>
          </ac:picMkLst>
        </pc:picChg>
        <pc:cxnChg chg="add">
          <ac:chgData name="BRANDSTÄTTER Felix, 3BHIF" userId="962bc08f-c3d8-400d-8295-02132108e5a2" providerId="ADAL" clId="{4A677E3B-CAF0-4919-A036-C3280641306A}" dt="2024-04-23T14:16:16.343" v="399" actId="26606"/>
          <ac:cxnSpMkLst>
            <pc:docMk/>
            <pc:sldMk cId="3201537745" sldId="260"/>
            <ac:cxnSpMk id="12" creationId="{F30BB598-81B4-41BB-BC44-CD9C29AE2EAB}"/>
          </ac:cxnSpMkLst>
        </pc:cxnChg>
      </pc:sldChg>
      <pc:sldChg chg="addSp delSp modSp new mod setBg">
        <pc:chgData name="BRANDSTÄTTER Felix, 3BHIF" userId="962bc08f-c3d8-400d-8295-02132108e5a2" providerId="ADAL" clId="{4A677E3B-CAF0-4919-A036-C3280641306A}" dt="2024-04-23T14:28:45.897" v="439" actId="1076"/>
        <pc:sldMkLst>
          <pc:docMk/>
          <pc:sldMk cId="952836206" sldId="261"/>
        </pc:sldMkLst>
        <pc:spChg chg="mod">
          <ac:chgData name="BRANDSTÄTTER Felix, 3BHIF" userId="962bc08f-c3d8-400d-8295-02132108e5a2" providerId="ADAL" clId="{4A677E3B-CAF0-4919-A036-C3280641306A}" dt="2024-04-23T14:28:30.304" v="435" actId="26606"/>
          <ac:spMkLst>
            <pc:docMk/>
            <pc:sldMk cId="952836206" sldId="261"/>
            <ac:spMk id="2" creationId="{82EB7A8E-2C2C-8634-73FE-386121E537CC}"/>
          </ac:spMkLst>
        </pc:spChg>
        <pc:spChg chg="del">
          <ac:chgData name="BRANDSTÄTTER Felix, 3BHIF" userId="962bc08f-c3d8-400d-8295-02132108e5a2" providerId="ADAL" clId="{4A677E3B-CAF0-4919-A036-C3280641306A}" dt="2024-04-23T14:20:25.407" v="414" actId="22"/>
          <ac:spMkLst>
            <pc:docMk/>
            <pc:sldMk cId="952836206" sldId="261"/>
            <ac:spMk id="3" creationId="{ED4C71AA-0081-E87E-47EF-936C71D27F3E}"/>
          </ac:spMkLst>
        </pc:spChg>
        <pc:spChg chg="add del mod">
          <ac:chgData name="BRANDSTÄTTER Felix, 3BHIF" userId="962bc08f-c3d8-400d-8295-02132108e5a2" providerId="ADAL" clId="{4A677E3B-CAF0-4919-A036-C3280641306A}" dt="2024-04-23T14:20:34.126" v="416" actId="478"/>
          <ac:spMkLst>
            <pc:docMk/>
            <pc:sldMk cId="952836206" sldId="261"/>
            <ac:spMk id="7" creationId="{47192975-E0BF-DED2-39BD-B1A476773643}"/>
          </ac:spMkLst>
        </pc:spChg>
        <pc:spChg chg="add del">
          <ac:chgData name="BRANDSTÄTTER Felix, 3BHIF" userId="962bc08f-c3d8-400d-8295-02132108e5a2" providerId="ADAL" clId="{4A677E3B-CAF0-4919-A036-C3280641306A}" dt="2024-04-23T14:25:31.426" v="421" actId="26606"/>
          <ac:spMkLst>
            <pc:docMk/>
            <pc:sldMk cId="952836206" sldId="261"/>
            <ac:spMk id="16" creationId="{98C10BD4-F3F8-4089-8DB0-71FB15FD9B0D}"/>
          </ac:spMkLst>
        </pc:spChg>
        <pc:spChg chg="add del">
          <ac:chgData name="BRANDSTÄTTER Felix, 3BHIF" userId="962bc08f-c3d8-400d-8295-02132108e5a2" providerId="ADAL" clId="{4A677E3B-CAF0-4919-A036-C3280641306A}" dt="2024-04-23T14:28:30.304" v="435" actId="26606"/>
          <ac:spMkLst>
            <pc:docMk/>
            <pc:sldMk cId="952836206" sldId="261"/>
            <ac:spMk id="25" creationId="{98C10BD4-F3F8-4089-8DB0-71FB15FD9B0D}"/>
          </ac:spMkLst>
        </pc:spChg>
        <pc:spChg chg="add">
          <ac:chgData name="BRANDSTÄTTER Felix, 3BHIF" userId="962bc08f-c3d8-400d-8295-02132108e5a2" providerId="ADAL" clId="{4A677E3B-CAF0-4919-A036-C3280641306A}" dt="2024-04-23T14:28:30.304" v="435" actId="26606"/>
          <ac:spMkLst>
            <pc:docMk/>
            <pc:sldMk cId="952836206" sldId="261"/>
            <ac:spMk id="34" creationId="{F69F96FE-C3F5-4F02-8428-78ADCB975ED9}"/>
          </ac:spMkLst>
        </pc:spChg>
        <pc:picChg chg="add del mod">
          <ac:chgData name="BRANDSTÄTTER Felix, 3BHIF" userId="962bc08f-c3d8-400d-8295-02132108e5a2" providerId="ADAL" clId="{4A677E3B-CAF0-4919-A036-C3280641306A}" dt="2024-04-23T14:28:25.750" v="433" actId="478"/>
          <ac:picMkLst>
            <pc:docMk/>
            <pc:sldMk cId="952836206" sldId="261"/>
            <ac:picMk id="4" creationId="{CEE24EA9-1640-D7A8-DEF3-8147AC702BDE}"/>
          </ac:picMkLst>
        </pc:picChg>
        <pc:picChg chg="add del mod ord">
          <ac:chgData name="BRANDSTÄTTER Felix, 3BHIF" userId="962bc08f-c3d8-400d-8295-02132108e5a2" providerId="ADAL" clId="{4A677E3B-CAF0-4919-A036-C3280641306A}" dt="2024-04-23T14:20:32.200" v="415" actId="478"/>
          <ac:picMkLst>
            <pc:docMk/>
            <pc:sldMk cId="952836206" sldId="261"/>
            <ac:picMk id="5" creationId="{7716D346-2C70-1C7F-768A-4898EC000EE2}"/>
          </ac:picMkLst>
        </pc:picChg>
        <pc:picChg chg="add mod">
          <ac:chgData name="BRANDSTÄTTER Felix, 3BHIF" userId="962bc08f-c3d8-400d-8295-02132108e5a2" providerId="ADAL" clId="{4A677E3B-CAF0-4919-A036-C3280641306A}" dt="2024-04-23T14:28:45.897" v="439" actId="1076"/>
          <ac:picMkLst>
            <pc:docMk/>
            <pc:sldMk cId="952836206" sldId="261"/>
            <ac:picMk id="6" creationId="{F9EBFE67-FA23-3F05-F2D8-740C4606D187}"/>
          </ac:picMkLst>
        </pc:picChg>
        <pc:picChg chg="add del mod">
          <ac:chgData name="BRANDSTÄTTER Felix, 3BHIF" userId="962bc08f-c3d8-400d-8295-02132108e5a2" providerId="ADAL" clId="{4A677E3B-CAF0-4919-A036-C3280641306A}" dt="2024-04-23T14:25:26.300" v="419" actId="478"/>
          <ac:picMkLst>
            <pc:docMk/>
            <pc:sldMk cId="952836206" sldId="261"/>
            <ac:picMk id="9" creationId="{FD0B3A1C-7745-1418-B205-2F19396B79C2}"/>
          </ac:picMkLst>
        </pc:picChg>
        <pc:cxnChg chg="add del">
          <ac:chgData name="BRANDSTÄTTER Felix, 3BHIF" userId="962bc08f-c3d8-400d-8295-02132108e5a2" providerId="ADAL" clId="{4A677E3B-CAF0-4919-A036-C3280641306A}" dt="2024-04-23T14:25:31.426" v="421" actId="26606"/>
          <ac:cxnSpMkLst>
            <pc:docMk/>
            <pc:sldMk cId="952836206" sldId="261"/>
            <ac:cxnSpMk id="14" creationId="{EAD4CCDA-06BF-4D2A-B44F-195AEC0B5B22}"/>
          </ac:cxnSpMkLst>
        </pc:cxnChg>
        <pc:cxnChg chg="add del">
          <ac:chgData name="BRANDSTÄTTER Felix, 3BHIF" userId="962bc08f-c3d8-400d-8295-02132108e5a2" providerId="ADAL" clId="{4A677E3B-CAF0-4919-A036-C3280641306A}" dt="2024-04-23T14:25:31.426" v="421" actId="26606"/>
          <ac:cxnSpMkLst>
            <pc:docMk/>
            <pc:sldMk cId="952836206" sldId="261"/>
            <ac:cxnSpMk id="18" creationId="{76A5D06F-DF26-4A88-BF73-C1B592E66DF0}"/>
          </ac:cxnSpMkLst>
        </pc:cxnChg>
        <pc:cxnChg chg="add del">
          <ac:chgData name="BRANDSTÄTTER Felix, 3BHIF" userId="962bc08f-c3d8-400d-8295-02132108e5a2" providerId="ADAL" clId="{4A677E3B-CAF0-4919-A036-C3280641306A}" dt="2024-04-23T14:28:30.304" v="435" actId="26606"/>
          <ac:cxnSpMkLst>
            <pc:docMk/>
            <pc:sldMk cId="952836206" sldId="261"/>
            <ac:cxnSpMk id="23" creationId="{EAD4CCDA-06BF-4D2A-B44F-195AEC0B5B22}"/>
          </ac:cxnSpMkLst>
        </pc:cxnChg>
        <pc:cxnChg chg="add del">
          <ac:chgData name="BRANDSTÄTTER Felix, 3BHIF" userId="962bc08f-c3d8-400d-8295-02132108e5a2" providerId="ADAL" clId="{4A677E3B-CAF0-4919-A036-C3280641306A}" dt="2024-04-23T14:28:30.304" v="435" actId="26606"/>
          <ac:cxnSpMkLst>
            <pc:docMk/>
            <pc:sldMk cId="952836206" sldId="261"/>
            <ac:cxnSpMk id="27" creationId="{76A5D06F-DF26-4A88-BF73-C1B592E66DF0}"/>
          </ac:cxnSpMkLst>
        </pc:cxnChg>
        <pc:cxnChg chg="add">
          <ac:chgData name="BRANDSTÄTTER Felix, 3BHIF" userId="962bc08f-c3d8-400d-8295-02132108e5a2" providerId="ADAL" clId="{4A677E3B-CAF0-4919-A036-C3280641306A}" dt="2024-04-23T14:28:30.304" v="435" actId="26606"/>
          <ac:cxnSpMkLst>
            <pc:docMk/>
            <pc:sldMk cId="952836206" sldId="261"/>
            <ac:cxnSpMk id="32" creationId="{EAD4CCDA-06BF-4D2A-B44F-195AEC0B5B22}"/>
          </ac:cxnSpMkLst>
        </pc:cxnChg>
        <pc:cxnChg chg="add">
          <ac:chgData name="BRANDSTÄTTER Felix, 3BHIF" userId="962bc08f-c3d8-400d-8295-02132108e5a2" providerId="ADAL" clId="{4A677E3B-CAF0-4919-A036-C3280641306A}" dt="2024-04-23T14:28:30.304" v="435" actId="26606"/>
          <ac:cxnSpMkLst>
            <pc:docMk/>
            <pc:sldMk cId="952836206" sldId="261"/>
            <ac:cxnSpMk id="36" creationId="{16BEECB0-0766-4C59-B86E-5D26B7D8EF4D}"/>
          </ac:cxnSpMkLst>
        </pc:cxnChg>
      </pc:sldChg>
      <pc:sldChg chg="modSp new del mod">
        <pc:chgData name="BRANDSTÄTTER Felix, 3BHIF" userId="962bc08f-c3d8-400d-8295-02132108e5a2" providerId="ADAL" clId="{4A677E3B-CAF0-4919-A036-C3280641306A}" dt="2024-04-19T10:22:16.302" v="129" actId="47"/>
        <pc:sldMkLst>
          <pc:docMk/>
          <pc:sldMk cId="1821026511" sldId="261"/>
        </pc:sldMkLst>
        <pc:spChg chg="mod">
          <ac:chgData name="BRANDSTÄTTER Felix, 3BHIF" userId="962bc08f-c3d8-400d-8295-02132108e5a2" providerId="ADAL" clId="{4A677E3B-CAF0-4919-A036-C3280641306A}" dt="2024-04-19T10:13:02.617" v="84" actId="20577"/>
          <ac:spMkLst>
            <pc:docMk/>
            <pc:sldMk cId="1821026511" sldId="261"/>
            <ac:spMk id="2" creationId="{A737A99E-F03A-B499-20E0-B764A933FA08}"/>
          </ac:spMkLst>
        </pc:spChg>
      </pc:sldChg>
      <pc:sldChg chg="delSp modSp new del mod">
        <pc:chgData name="BRANDSTÄTTER Felix, 3BHIF" userId="962bc08f-c3d8-400d-8295-02132108e5a2" providerId="ADAL" clId="{4A677E3B-CAF0-4919-A036-C3280641306A}" dt="2024-04-19T10:22:16.345" v="130" actId="47"/>
        <pc:sldMkLst>
          <pc:docMk/>
          <pc:sldMk cId="1641589310" sldId="262"/>
        </pc:sldMkLst>
        <pc:spChg chg="mod">
          <ac:chgData name="BRANDSTÄTTER Felix, 3BHIF" userId="962bc08f-c3d8-400d-8295-02132108e5a2" providerId="ADAL" clId="{4A677E3B-CAF0-4919-A036-C3280641306A}" dt="2024-04-19T10:12:50.918" v="75" actId="20577"/>
          <ac:spMkLst>
            <pc:docMk/>
            <pc:sldMk cId="1641589310" sldId="262"/>
            <ac:spMk id="2" creationId="{F1CB04DF-9A1D-F2D1-7BDB-BD1832EC070D}"/>
          </ac:spMkLst>
        </pc:spChg>
        <pc:spChg chg="del">
          <ac:chgData name="BRANDSTÄTTER Felix, 3BHIF" userId="962bc08f-c3d8-400d-8295-02132108e5a2" providerId="ADAL" clId="{4A677E3B-CAF0-4919-A036-C3280641306A}" dt="2024-04-19T10:12:38.194" v="45" actId="478"/>
          <ac:spMkLst>
            <pc:docMk/>
            <pc:sldMk cId="1641589310" sldId="262"/>
            <ac:spMk id="3" creationId="{7866433E-8E23-48EF-6683-6E09A27AFFF8}"/>
          </ac:spMkLst>
        </pc:spChg>
      </pc:sldChg>
      <pc:sldChg chg="addSp delSp modSp new mod setBg addAnim delAnim">
        <pc:chgData name="BRANDSTÄTTER Felix, 3BHIF" userId="962bc08f-c3d8-400d-8295-02132108e5a2" providerId="ADAL" clId="{4A677E3B-CAF0-4919-A036-C3280641306A}" dt="2024-04-23T14:06:05.540" v="293"/>
        <pc:sldMkLst>
          <pc:docMk/>
          <pc:sldMk cId="4219062250" sldId="262"/>
        </pc:sldMkLst>
        <pc:spChg chg="mod ord">
          <ac:chgData name="BRANDSTÄTTER Felix, 3BHIF" userId="962bc08f-c3d8-400d-8295-02132108e5a2" providerId="ADAL" clId="{4A677E3B-CAF0-4919-A036-C3280641306A}" dt="2024-04-23T14:06:05.540" v="292" actId="26606"/>
          <ac:spMkLst>
            <pc:docMk/>
            <pc:sldMk cId="4219062250" sldId="262"/>
            <ac:spMk id="2" creationId="{C2148712-B248-8171-72C4-F0ABD13AA0BF}"/>
          </ac:spMkLst>
        </pc:spChg>
        <pc:spChg chg="del">
          <ac:chgData name="BRANDSTÄTTER Felix, 3BHIF" userId="962bc08f-c3d8-400d-8295-02132108e5a2" providerId="ADAL" clId="{4A677E3B-CAF0-4919-A036-C3280641306A}" dt="2024-04-23T14:05:26.560" v="285" actId="478"/>
          <ac:spMkLst>
            <pc:docMk/>
            <pc:sldMk cId="4219062250" sldId="262"/>
            <ac:spMk id="3" creationId="{8A287AD6-5708-7369-4DE5-3D330827F3AA}"/>
          </ac:spMkLst>
        </pc:spChg>
        <pc:spChg chg="add del">
          <ac:chgData name="BRANDSTÄTTER Felix, 3BHIF" userId="962bc08f-c3d8-400d-8295-02132108e5a2" providerId="ADAL" clId="{4A677E3B-CAF0-4919-A036-C3280641306A}" dt="2024-04-23T14:06:03.654" v="288" actId="26606"/>
          <ac:spMkLst>
            <pc:docMk/>
            <pc:sldMk cId="4219062250" sldId="262"/>
            <ac:spMk id="1033" creationId="{F69F96FE-C3F5-4F02-8428-78ADCB975ED9}"/>
          </ac:spMkLst>
        </pc:spChg>
        <pc:spChg chg="add del">
          <ac:chgData name="BRANDSTÄTTER Felix, 3BHIF" userId="962bc08f-c3d8-400d-8295-02132108e5a2" providerId="ADAL" clId="{4A677E3B-CAF0-4919-A036-C3280641306A}" dt="2024-04-23T14:06:03.654" v="288" actId="26606"/>
          <ac:spMkLst>
            <pc:docMk/>
            <pc:sldMk cId="4219062250" sldId="262"/>
            <ac:spMk id="1035" creationId="{F80C6B76-4D7E-4FE2-84E4-C4734B2B49EE}"/>
          </ac:spMkLst>
        </pc:spChg>
        <pc:spChg chg="add del">
          <ac:chgData name="BRANDSTÄTTER Felix, 3BHIF" userId="962bc08f-c3d8-400d-8295-02132108e5a2" providerId="ADAL" clId="{4A677E3B-CAF0-4919-A036-C3280641306A}" dt="2024-04-23T14:06:05.516" v="291" actId="26606"/>
          <ac:spMkLst>
            <pc:docMk/>
            <pc:sldMk cId="4219062250" sldId="262"/>
            <ac:spMk id="1041" creationId="{3CECA2BE-0443-493F-9413-FC132026C29F}"/>
          </ac:spMkLst>
        </pc:spChg>
        <pc:spChg chg="add del">
          <ac:chgData name="BRANDSTÄTTER Felix, 3BHIF" userId="962bc08f-c3d8-400d-8295-02132108e5a2" providerId="ADAL" clId="{4A677E3B-CAF0-4919-A036-C3280641306A}" dt="2024-04-23T14:06:05.516" v="291" actId="26606"/>
          <ac:spMkLst>
            <pc:docMk/>
            <pc:sldMk cId="4219062250" sldId="262"/>
            <ac:spMk id="1042" creationId="{57C3041F-18C8-4A3F-BB74-556AD2101858}"/>
          </ac:spMkLst>
        </pc:spChg>
        <pc:spChg chg="add del">
          <ac:chgData name="BRANDSTÄTTER Felix, 3BHIF" userId="962bc08f-c3d8-400d-8295-02132108e5a2" providerId="ADAL" clId="{4A677E3B-CAF0-4919-A036-C3280641306A}" dt="2024-04-23T14:06:05.516" v="291" actId="26606"/>
          <ac:spMkLst>
            <pc:docMk/>
            <pc:sldMk cId="4219062250" sldId="262"/>
            <ac:spMk id="1043" creationId="{72B28B90-B579-47ED-A625-BAD03AE6C0E5}"/>
          </ac:spMkLst>
        </pc:spChg>
        <pc:spChg chg="add">
          <ac:chgData name="BRANDSTÄTTER Felix, 3BHIF" userId="962bc08f-c3d8-400d-8295-02132108e5a2" providerId="ADAL" clId="{4A677E3B-CAF0-4919-A036-C3280641306A}" dt="2024-04-23T14:06:05.540" v="292" actId="26606"/>
          <ac:spMkLst>
            <pc:docMk/>
            <pc:sldMk cId="4219062250" sldId="262"/>
            <ac:spMk id="1046" creationId="{FF4F1B1F-38C9-4BA3-8793-E2B6FC978C0A}"/>
          </ac:spMkLst>
        </pc:spChg>
        <pc:picChg chg="add mod">
          <ac:chgData name="BRANDSTÄTTER Felix, 3BHIF" userId="962bc08f-c3d8-400d-8295-02132108e5a2" providerId="ADAL" clId="{4A677E3B-CAF0-4919-A036-C3280641306A}" dt="2024-04-23T14:06:05.540" v="292" actId="26606"/>
          <ac:picMkLst>
            <pc:docMk/>
            <pc:sldMk cId="4219062250" sldId="262"/>
            <ac:picMk id="1026" creationId="{85CA461B-D569-6416-2F24-26D24B055B15}"/>
          </ac:picMkLst>
        </pc:picChg>
        <pc:cxnChg chg="add del">
          <ac:chgData name="BRANDSTÄTTER Felix, 3BHIF" userId="962bc08f-c3d8-400d-8295-02132108e5a2" providerId="ADAL" clId="{4A677E3B-CAF0-4919-A036-C3280641306A}" dt="2024-04-23T14:06:03.654" v="288" actId="26606"/>
          <ac:cxnSpMkLst>
            <pc:docMk/>
            <pc:sldMk cId="4219062250" sldId="262"/>
            <ac:cxnSpMk id="1031" creationId="{EAD4CCDA-06BF-4D2A-B44F-195AEC0B5B22}"/>
          </ac:cxnSpMkLst>
        </pc:cxnChg>
        <pc:cxnChg chg="add del">
          <ac:chgData name="BRANDSTÄTTER Felix, 3BHIF" userId="962bc08f-c3d8-400d-8295-02132108e5a2" providerId="ADAL" clId="{4A677E3B-CAF0-4919-A036-C3280641306A}" dt="2024-04-23T14:06:03.654" v="288" actId="26606"/>
          <ac:cxnSpMkLst>
            <pc:docMk/>
            <pc:sldMk cId="4219062250" sldId="262"/>
            <ac:cxnSpMk id="1037" creationId="{16BEECB0-0766-4C59-B86E-5D26B7D8EF4D}"/>
          </ac:cxnSpMkLst>
        </pc:cxnChg>
        <pc:cxnChg chg="add del">
          <ac:chgData name="BRANDSTÄTTER Felix, 3BHIF" userId="962bc08f-c3d8-400d-8295-02132108e5a2" providerId="ADAL" clId="{4A677E3B-CAF0-4919-A036-C3280641306A}" dt="2024-04-23T14:06:05.516" v="291" actId="26606"/>
          <ac:cxnSpMkLst>
            <pc:docMk/>
            <pc:sldMk cId="4219062250" sldId="262"/>
            <ac:cxnSpMk id="1039" creationId="{16BEECB0-0766-4C59-B86E-5D26B7D8EF4D}"/>
          </ac:cxnSpMkLst>
        </pc:cxnChg>
        <pc:cxnChg chg="add del">
          <ac:chgData name="BRANDSTÄTTER Felix, 3BHIF" userId="962bc08f-c3d8-400d-8295-02132108e5a2" providerId="ADAL" clId="{4A677E3B-CAF0-4919-A036-C3280641306A}" dt="2024-04-23T14:06:05.516" v="291" actId="26606"/>
          <ac:cxnSpMkLst>
            <pc:docMk/>
            <pc:sldMk cId="4219062250" sldId="262"/>
            <ac:cxnSpMk id="1040" creationId="{EAD4CCDA-06BF-4D2A-B44F-195AEC0B5B22}"/>
          </ac:cxnSpMkLst>
        </pc:cxnChg>
        <pc:cxnChg chg="add">
          <ac:chgData name="BRANDSTÄTTER Felix, 3BHIF" userId="962bc08f-c3d8-400d-8295-02132108e5a2" providerId="ADAL" clId="{4A677E3B-CAF0-4919-A036-C3280641306A}" dt="2024-04-23T14:06:05.540" v="292" actId="26606"/>
          <ac:cxnSpMkLst>
            <pc:docMk/>
            <pc:sldMk cId="4219062250" sldId="262"/>
            <ac:cxnSpMk id="1045" creationId="{EAD4CCDA-06BF-4D2A-B44F-195AEC0B5B22}"/>
          </ac:cxnSpMkLst>
        </pc:cxnChg>
        <pc:cxnChg chg="add">
          <ac:chgData name="BRANDSTÄTTER Felix, 3BHIF" userId="962bc08f-c3d8-400d-8295-02132108e5a2" providerId="ADAL" clId="{4A677E3B-CAF0-4919-A036-C3280641306A}" dt="2024-04-23T14:06:05.540" v="292" actId="26606"/>
          <ac:cxnSpMkLst>
            <pc:docMk/>
            <pc:sldMk cId="4219062250" sldId="262"/>
            <ac:cxnSpMk id="1047" creationId="{6B5C80BC-C547-4FD8-9B68-6A9207F08580}"/>
          </ac:cxnSpMkLst>
        </pc:cxnChg>
      </pc:sldChg>
      <pc:sldChg chg="addSp delSp modSp new mod setBg">
        <pc:chgData name="BRANDSTÄTTER Felix, 3BHIF" userId="962bc08f-c3d8-400d-8295-02132108e5a2" providerId="ADAL" clId="{4A677E3B-CAF0-4919-A036-C3280641306A}" dt="2024-04-23T14:27:18.756" v="432" actId="26606"/>
        <pc:sldMkLst>
          <pc:docMk/>
          <pc:sldMk cId="445601105" sldId="263"/>
        </pc:sldMkLst>
        <pc:spChg chg="mod">
          <ac:chgData name="BRANDSTÄTTER Felix, 3BHIF" userId="962bc08f-c3d8-400d-8295-02132108e5a2" providerId="ADAL" clId="{4A677E3B-CAF0-4919-A036-C3280641306A}" dt="2024-04-23T14:06:39.243" v="304" actId="26606"/>
          <ac:spMkLst>
            <pc:docMk/>
            <pc:sldMk cId="445601105" sldId="263"/>
            <ac:spMk id="2" creationId="{39F6FFD0-D687-DB9C-25D1-263E7DE503AF}"/>
          </ac:spMkLst>
        </pc:spChg>
        <pc:spChg chg="mod">
          <ac:chgData name="BRANDSTÄTTER Felix, 3BHIF" userId="962bc08f-c3d8-400d-8295-02132108e5a2" providerId="ADAL" clId="{4A677E3B-CAF0-4919-A036-C3280641306A}" dt="2024-04-23T14:27:18.756" v="432" actId="26606"/>
          <ac:spMkLst>
            <pc:docMk/>
            <pc:sldMk cId="445601105" sldId="263"/>
            <ac:spMk id="3" creationId="{9637FA7C-2456-20FE-C935-F24A67FD3BAB}"/>
          </ac:spMkLst>
        </pc:spChg>
        <pc:spChg chg="add del">
          <ac:chgData name="BRANDSTÄTTER Felix, 3BHIF" userId="962bc08f-c3d8-400d-8295-02132108e5a2" providerId="ADAL" clId="{4A677E3B-CAF0-4919-A036-C3280641306A}" dt="2024-04-23T14:27:18.756" v="432" actId="26606"/>
          <ac:spMkLst>
            <pc:docMk/>
            <pc:sldMk cId="445601105" sldId="263"/>
            <ac:spMk id="10" creationId="{BF02845A-8571-40C5-9F56-8F9B3F7C4E4C}"/>
          </ac:spMkLst>
        </pc:spChg>
        <pc:spChg chg="add">
          <ac:chgData name="BRANDSTÄTTER Felix, 3BHIF" userId="962bc08f-c3d8-400d-8295-02132108e5a2" providerId="ADAL" clId="{4A677E3B-CAF0-4919-A036-C3280641306A}" dt="2024-04-23T14:27:18.756" v="432" actId="26606"/>
          <ac:spMkLst>
            <pc:docMk/>
            <pc:sldMk cId="445601105" sldId="263"/>
            <ac:spMk id="17" creationId="{BF02845A-8571-40C5-9F56-8F9B3F7C4E4C}"/>
          </ac:spMkLst>
        </pc:spChg>
        <pc:picChg chg="add">
          <ac:chgData name="BRANDSTÄTTER Felix, 3BHIF" userId="962bc08f-c3d8-400d-8295-02132108e5a2" providerId="ADAL" clId="{4A677E3B-CAF0-4919-A036-C3280641306A}" dt="2024-04-23T14:06:39.243" v="304" actId="26606"/>
          <ac:picMkLst>
            <pc:docMk/>
            <pc:sldMk cId="445601105" sldId="263"/>
            <ac:picMk id="7" creationId="{3AD193EC-37E3-10D2-AFFE-377C25865B71}"/>
          </ac:picMkLst>
        </pc:picChg>
        <pc:cxnChg chg="add del">
          <ac:chgData name="BRANDSTÄTTER Felix, 3BHIF" userId="962bc08f-c3d8-400d-8295-02132108e5a2" providerId="ADAL" clId="{4A677E3B-CAF0-4919-A036-C3280641306A}" dt="2024-04-23T14:27:18.756" v="432" actId="26606"/>
          <ac:cxnSpMkLst>
            <pc:docMk/>
            <pc:sldMk cId="445601105" sldId="263"/>
            <ac:cxnSpMk id="12" creationId="{F30BB598-81B4-41BB-BC44-CD9C29AE2EAB}"/>
          </ac:cxnSpMkLst>
        </pc:cxnChg>
        <pc:cxnChg chg="add">
          <ac:chgData name="BRANDSTÄTTER Felix, 3BHIF" userId="962bc08f-c3d8-400d-8295-02132108e5a2" providerId="ADAL" clId="{4A677E3B-CAF0-4919-A036-C3280641306A}" dt="2024-04-23T14:27:18.756" v="432" actId="26606"/>
          <ac:cxnSpMkLst>
            <pc:docMk/>
            <pc:sldMk cId="445601105" sldId="263"/>
            <ac:cxnSpMk id="19" creationId="{F30BB598-81B4-41BB-BC44-CD9C29AE2EAB}"/>
          </ac:cxnSpMkLst>
        </pc:cxnChg>
      </pc:sldChg>
      <pc:sldChg chg="addSp delSp modSp new del mod setBg">
        <pc:chgData name="BRANDSTÄTTER Felix, 3BHIF" userId="962bc08f-c3d8-400d-8295-02132108e5a2" providerId="ADAL" clId="{4A677E3B-CAF0-4919-A036-C3280641306A}" dt="2024-04-19T10:22:16.423" v="132" actId="47"/>
        <pc:sldMkLst>
          <pc:docMk/>
          <pc:sldMk cId="4002680530" sldId="263"/>
        </pc:sldMkLst>
        <pc:spChg chg="mod ord">
          <ac:chgData name="BRANDSTÄTTER Felix, 3BHIF" userId="962bc08f-c3d8-400d-8295-02132108e5a2" providerId="ADAL" clId="{4A677E3B-CAF0-4919-A036-C3280641306A}" dt="2024-04-19T10:20:28.710" v="126" actId="26606"/>
          <ac:spMkLst>
            <pc:docMk/>
            <pc:sldMk cId="4002680530" sldId="263"/>
            <ac:spMk id="2" creationId="{B8EEFA31-8CA5-4446-B0D7-A936D08BB28F}"/>
          </ac:spMkLst>
        </pc:spChg>
        <pc:spChg chg="add del mod">
          <ac:chgData name="BRANDSTÄTTER Felix, 3BHIF" userId="962bc08f-c3d8-400d-8295-02132108e5a2" providerId="ADAL" clId="{4A677E3B-CAF0-4919-A036-C3280641306A}" dt="2024-04-19T10:18:44.169" v="122" actId="26606"/>
          <ac:spMkLst>
            <pc:docMk/>
            <pc:sldMk cId="4002680530" sldId="263"/>
            <ac:spMk id="3" creationId="{3D1C4CA7-BD41-B29B-2F80-60BCD54FBE3C}"/>
          </ac:spMkLst>
        </pc:spChg>
        <pc:spChg chg="mod">
          <ac:chgData name="BRANDSTÄTTER Felix, 3BHIF" userId="962bc08f-c3d8-400d-8295-02132108e5a2" providerId="ADAL" clId="{4A677E3B-CAF0-4919-A036-C3280641306A}" dt="2024-04-19T10:20:28.710" v="126" actId="26606"/>
          <ac:spMkLst>
            <pc:docMk/>
            <pc:sldMk cId="4002680530" sldId="263"/>
            <ac:spMk id="4" creationId="{3E2F9BBE-7344-470A-E25C-5DA2BAA5061D}"/>
          </ac:spMkLst>
        </pc:spChg>
        <pc:spChg chg="mod">
          <ac:chgData name="BRANDSTÄTTER Felix, 3BHIF" userId="962bc08f-c3d8-400d-8295-02132108e5a2" providerId="ADAL" clId="{4A677E3B-CAF0-4919-A036-C3280641306A}" dt="2024-04-19T10:20:28.710" v="126" actId="26606"/>
          <ac:spMkLst>
            <pc:docMk/>
            <pc:sldMk cId="4002680530" sldId="263"/>
            <ac:spMk id="5" creationId="{2528448A-7C36-DFF9-178E-885B36CC9B7F}"/>
          </ac:spMkLst>
        </pc:spChg>
        <pc:spChg chg="mod">
          <ac:chgData name="BRANDSTÄTTER Felix, 3BHIF" userId="962bc08f-c3d8-400d-8295-02132108e5a2" providerId="ADAL" clId="{4A677E3B-CAF0-4919-A036-C3280641306A}" dt="2024-04-19T10:20:28.710" v="126" actId="26606"/>
          <ac:spMkLst>
            <pc:docMk/>
            <pc:sldMk cId="4002680530" sldId="263"/>
            <ac:spMk id="6" creationId="{AE3B6576-48F2-4735-85FD-DBA42133DC3E}"/>
          </ac:spMkLst>
        </pc:spChg>
        <pc:grpChg chg="add">
          <ac:chgData name="BRANDSTÄTTER Felix, 3BHIF" userId="962bc08f-c3d8-400d-8295-02132108e5a2" providerId="ADAL" clId="{4A677E3B-CAF0-4919-A036-C3280641306A}" dt="2024-04-19T10:20:28.710" v="126" actId="26606"/>
          <ac:grpSpMkLst>
            <pc:docMk/>
            <pc:sldMk cId="4002680530" sldId="263"/>
            <ac:grpSpMk id="17" creationId="{A182C109-9E4C-3C96-8794-9411573CBDAF}"/>
          </ac:grpSpMkLst>
        </pc:grpChg>
        <pc:graphicFrameChg chg="add del">
          <ac:chgData name="BRANDSTÄTTER Felix, 3BHIF" userId="962bc08f-c3d8-400d-8295-02132108e5a2" providerId="ADAL" clId="{4A677E3B-CAF0-4919-A036-C3280641306A}" dt="2024-04-19T10:18:40.668" v="119" actId="26606"/>
          <ac:graphicFrameMkLst>
            <pc:docMk/>
            <pc:sldMk cId="4002680530" sldId="263"/>
            <ac:graphicFrameMk id="8" creationId="{F15BAF82-DE53-DEF0-62EF-F161F5A44EB4}"/>
          </ac:graphicFrameMkLst>
        </pc:graphicFrameChg>
        <pc:graphicFrameChg chg="add del">
          <ac:chgData name="BRANDSTÄTTER Felix, 3BHIF" userId="962bc08f-c3d8-400d-8295-02132108e5a2" providerId="ADAL" clId="{4A677E3B-CAF0-4919-A036-C3280641306A}" dt="2024-04-19T10:18:44.154" v="121" actId="26606"/>
          <ac:graphicFrameMkLst>
            <pc:docMk/>
            <pc:sldMk cId="4002680530" sldId="263"/>
            <ac:graphicFrameMk id="10" creationId="{4AA6510F-5DC5-C3C8-1143-5B66ADAC55F5}"/>
          </ac:graphicFrameMkLst>
        </pc:graphicFrameChg>
        <pc:graphicFrameChg chg="add mod ord">
          <ac:chgData name="BRANDSTÄTTER Felix, 3BHIF" userId="962bc08f-c3d8-400d-8295-02132108e5a2" providerId="ADAL" clId="{4A677E3B-CAF0-4919-A036-C3280641306A}" dt="2024-04-19T10:20:39.596" v="127" actId="33524"/>
          <ac:graphicFrameMkLst>
            <pc:docMk/>
            <pc:sldMk cId="4002680530" sldId="263"/>
            <ac:graphicFrameMk id="12" creationId="{021CA03E-7A0A-E549-C062-34E1BDE44C8E}"/>
          </ac:graphicFrameMkLst>
        </pc:graphicFrameChg>
      </pc:sldChg>
      <pc:sldMasterChg chg="add del addSldLayout delSldLayout">
        <pc:chgData name="BRANDSTÄTTER Felix, 3BHIF" userId="962bc08f-c3d8-400d-8295-02132108e5a2" providerId="ADAL" clId="{4A677E3B-CAF0-4919-A036-C3280641306A}" dt="2024-04-23T14:00:33.201" v="162" actId="26606"/>
        <pc:sldMasterMkLst>
          <pc:docMk/>
          <pc:sldMasterMk cId="862857635" sldId="2147483648"/>
        </pc:sldMasterMkLst>
        <pc:sldLayoutChg chg="add del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862857635" sldId="2147483648"/>
            <pc:sldLayoutMk cId="1147789066" sldId="2147483649"/>
          </pc:sldLayoutMkLst>
        </pc:sldLayoutChg>
        <pc:sldLayoutChg chg="add del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862857635" sldId="2147483648"/>
            <pc:sldLayoutMk cId="2799678265" sldId="2147483650"/>
          </pc:sldLayoutMkLst>
        </pc:sldLayoutChg>
        <pc:sldLayoutChg chg="add del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862857635" sldId="2147483648"/>
            <pc:sldLayoutMk cId="3954547862" sldId="2147483651"/>
          </pc:sldLayoutMkLst>
        </pc:sldLayoutChg>
        <pc:sldLayoutChg chg="add del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862857635" sldId="2147483648"/>
            <pc:sldLayoutMk cId="1273407274" sldId="2147483652"/>
          </pc:sldLayoutMkLst>
        </pc:sldLayoutChg>
        <pc:sldLayoutChg chg="add del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862857635" sldId="2147483648"/>
            <pc:sldLayoutMk cId="1750038740" sldId="2147483653"/>
          </pc:sldLayoutMkLst>
        </pc:sldLayoutChg>
        <pc:sldLayoutChg chg="add del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862857635" sldId="2147483648"/>
            <pc:sldLayoutMk cId="184739770" sldId="2147483654"/>
          </pc:sldLayoutMkLst>
        </pc:sldLayoutChg>
        <pc:sldLayoutChg chg="add del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862857635" sldId="2147483648"/>
            <pc:sldLayoutMk cId="1559011507" sldId="2147483655"/>
          </pc:sldLayoutMkLst>
        </pc:sldLayoutChg>
        <pc:sldLayoutChg chg="add del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862857635" sldId="2147483648"/>
            <pc:sldLayoutMk cId="3888724825" sldId="2147483656"/>
          </pc:sldLayoutMkLst>
        </pc:sldLayoutChg>
        <pc:sldLayoutChg chg="add del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862857635" sldId="2147483648"/>
            <pc:sldLayoutMk cId="721272445" sldId="2147483657"/>
          </pc:sldLayoutMkLst>
        </pc:sldLayoutChg>
        <pc:sldLayoutChg chg="add del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862857635" sldId="2147483648"/>
            <pc:sldLayoutMk cId="4101284209" sldId="2147483658"/>
          </pc:sldLayoutMkLst>
        </pc:sldLayoutChg>
        <pc:sldLayoutChg chg="add del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862857635" sldId="2147483648"/>
            <pc:sldLayoutMk cId="1872695190" sldId="2147483659"/>
          </pc:sldLayoutMkLst>
        </pc:sldLayoutChg>
      </pc:sldMasterChg>
      <pc:sldMasterChg chg="add del replId addSldLayout delSldLayout">
        <pc:chgData name="BRANDSTÄTTER Felix, 3BHIF" userId="962bc08f-c3d8-400d-8295-02132108e5a2" providerId="ADAL" clId="{4A677E3B-CAF0-4919-A036-C3280641306A}" dt="2024-04-23T14:00:33.138" v="161" actId="26606"/>
        <pc:sldMasterMkLst>
          <pc:docMk/>
          <pc:sldMasterMk cId="2230884183" sldId="2147483660"/>
        </pc:sldMasterMkLst>
        <pc:sldLayoutChg chg="add del">
          <pc:chgData name="BRANDSTÄTTER Felix, 3BHIF" userId="962bc08f-c3d8-400d-8295-02132108e5a2" providerId="ADAL" clId="{4A677E3B-CAF0-4919-A036-C3280641306A}" dt="2024-04-23T14:00:33.138" v="161" actId="26606"/>
          <pc:sldLayoutMkLst>
            <pc:docMk/>
            <pc:sldMasterMk cId="2230884183" sldId="2147483660"/>
            <pc:sldLayoutMk cId="1206351323" sldId="2147483661"/>
          </pc:sldLayoutMkLst>
        </pc:sldLayoutChg>
        <pc:sldLayoutChg chg="add del replId">
          <pc:chgData name="BRANDSTÄTTER Felix, 3BHIF" userId="962bc08f-c3d8-400d-8295-02132108e5a2" providerId="ADAL" clId="{4A677E3B-CAF0-4919-A036-C3280641306A}" dt="2024-04-23T14:00:33.138" v="161" actId="26606"/>
          <pc:sldLayoutMkLst>
            <pc:docMk/>
            <pc:sldMasterMk cId="2230884183" sldId="2147483660"/>
            <pc:sldLayoutMk cId="971689201" sldId="2147483662"/>
          </pc:sldLayoutMkLst>
        </pc:sldLayoutChg>
        <pc:sldLayoutChg chg="add del replId">
          <pc:chgData name="BRANDSTÄTTER Felix, 3BHIF" userId="962bc08f-c3d8-400d-8295-02132108e5a2" providerId="ADAL" clId="{4A677E3B-CAF0-4919-A036-C3280641306A}" dt="2024-04-23T14:00:33.138" v="161" actId="26606"/>
          <pc:sldLayoutMkLst>
            <pc:docMk/>
            <pc:sldMasterMk cId="2230884183" sldId="2147483660"/>
            <pc:sldLayoutMk cId="3330590228" sldId="2147483663"/>
          </pc:sldLayoutMkLst>
        </pc:sldLayoutChg>
        <pc:sldLayoutChg chg="add del replId">
          <pc:chgData name="BRANDSTÄTTER Felix, 3BHIF" userId="962bc08f-c3d8-400d-8295-02132108e5a2" providerId="ADAL" clId="{4A677E3B-CAF0-4919-A036-C3280641306A}" dt="2024-04-23T14:00:33.138" v="161" actId="26606"/>
          <pc:sldLayoutMkLst>
            <pc:docMk/>
            <pc:sldMasterMk cId="2230884183" sldId="2147483660"/>
            <pc:sldLayoutMk cId="163697616" sldId="2147483664"/>
          </pc:sldLayoutMkLst>
        </pc:sldLayoutChg>
        <pc:sldLayoutChg chg="add del replId">
          <pc:chgData name="BRANDSTÄTTER Felix, 3BHIF" userId="962bc08f-c3d8-400d-8295-02132108e5a2" providerId="ADAL" clId="{4A677E3B-CAF0-4919-A036-C3280641306A}" dt="2024-04-23T14:00:33.138" v="161" actId="26606"/>
          <pc:sldLayoutMkLst>
            <pc:docMk/>
            <pc:sldMasterMk cId="2230884183" sldId="2147483660"/>
            <pc:sldLayoutMk cId="393213427" sldId="2147483665"/>
          </pc:sldLayoutMkLst>
        </pc:sldLayoutChg>
        <pc:sldLayoutChg chg="add del replId">
          <pc:chgData name="BRANDSTÄTTER Felix, 3BHIF" userId="962bc08f-c3d8-400d-8295-02132108e5a2" providerId="ADAL" clId="{4A677E3B-CAF0-4919-A036-C3280641306A}" dt="2024-04-23T14:00:33.138" v="161" actId="26606"/>
          <pc:sldLayoutMkLst>
            <pc:docMk/>
            <pc:sldMasterMk cId="2230884183" sldId="2147483660"/>
            <pc:sldLayoutMk cId="367473835" sldId="2147483666"/>
          </pc:sldLayoutMkLst>
        </pc:sldLayoutChg>
        <pc:sldLayoutChg chg="add del replId">
          <pc:chgData name="BRANDSTÄTTER Felix, 3BHIF" userId="962bc08f-c3d8-400d-8295-02132108e5a2" providerId="ADAL" clId="{4A677E3B-CAF0-4919-A036-C3280641306A}" dt="2024-04-23T14:00:33.138" v="161" actId="26606"/>
          <pc:sldLayoutMkLst>
            <pc:docMk/>
            <pc:sldMasterMk cId="2230884183" sldId="2147483660"/>
            <pc:sldLayoutMk cId="1284572552" sldId="2147483667"/>
          </pc:sldLayoutMkLst>
        </pc:sldLayoutChg>
        <pc:sldLayoutChg chg="add del replId">
          <pc:chgData name="BRANDSTÄTTER Felix, 3BHIF" userId="962bc08f-c3d8-400d-8295-02132108e5a2" providerId="ADAL" clId="{4A677E3B-CAF0-4919-A036-C3280641306A}" dt="2024-04-23T14:00:33.138" v="161" actId="26606"/>
          <pc:sldLayoutMkLst>
            <pc:docMk/>
            <pc:sldMasterMk cId="2230884183" sldId="2147483660"/>
            <pc:sldLayoutMk cId="3111341050" sldId="2147483668"/>
          </pc:sldLayoutMkLst>
        </pc:sldLayoutChg>
        <pc:sldLayoutChg chg="add del replId">
          <pc:chgData name="BRANDSTÄTTER Felix, 3BHIF" userId="962bc08f-c3d8-400d-8295-02132108e5a2" providerId="ADAL" clId="{4A677E3B-CAF0-4919-A036-C3280641306A}" dt="2024-04-23T14:00:33.138" v="161" actId="26606"/>
          <pc:sldLayoutMkLst>
            <pc:docMk/>
            <pc:sldMasterMk cId="2230884183" sldId="2147483660"/>
            <pc:sldLayoutMk cId="652116566" sldId="2147483669"/>
          </pc:sldLayoutMkLst>
        </pc:sldLayoutChg>
        <pc:sldLayoutChg chg="add del replId">
          <pc:chgData name="BRANDSTÄTTER Felix, 3BHIF" userId="962bc08f-c3d8-400d-8295-02132108e5a2" providerId="ADAL" clId="{4A677E3B-CAF0-4919-A036-C3280641306A}" dt="2024-04-23T14:00:33.138" v="161" actId="26606"/>
          <pc:sldLayoutMkLst>
            <pc:docMk/>
            <pc:sldMasterMk cId="2230884183" sldId="2147483660"/>
            <pc:sldLayoutMk cId="1804789799" sldId="2147483670"/>
          </pc:sldLayoutMkLst>
        </pc:sldLayoutChg>
        <pc:sldLayoutChg chg="add del replId">
          <pc:chgData name="BRANDSTÄTTER Felix, 3BHIF" userId="962bc08f-c3d8-400d-8295-02132108e5a2" providerId="ADAL" clId="{4A677E3B-CAF0-4919-A036-C3280641306A}" dt="2024-04-23T14:00:33.138" v="161" actId="26606"/>
          <pc:sldLayoutMkLst>
            <pc:docMk/>
            <pc:sldMasterMk cId="2230884183" sldId="2147483660"/>
            <pc:sldLayoutMk cId="4236673421" sldId="2147483671"/>
          </pc:sldLayoutMkLst>
        </pc:sldLayoutChg>
      </pc:sldMasterChg>
      <pc:sldMasterChg chg="add addSldLayout">
        <pc:chgData name="BRANDSTÄTTER Felix, 3BHIF" userId="962bc08f-c3d8-400d-8295-02132108e5a2" providerId="ADAL" clId="{4A677E3B-CAF0-4919-A036-C3280641306A}" dt="2024-04-23T14:00:33.201" v="162" actId="26606"/>
        <pc:sldMasterMkLst>
          <pc:docMk/>
          <pc:sldMasterMk cId="590173252" sldId="2147483751"/>
        </pc:sldMasterMkLst>
        <pc:sldLayoutChg chg="add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590173252" sldId="2147483751"/>
            <pc:sldLayoutMk cId="1776458605" sldId="2147483740"/>
          </pc:sldLayoutMkLst>
        </pc:sldLayoutChg>
        <pc:sldLayoutChg chg="add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590173252" sldId="2147483751"/>
            <pc:sldLayoutMk cId="2290825932" sldId="2147483741"/>
          </pc:sldLayoutMkLst>
        </pc:sldLayoutChg>
        <pc:sldLayoutChg chg="add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590173252" sldId="2147483751"/>
            <pc:sldLayoutMk cId="3222720533" sldId="2147483742"/>
          </pc:sldLayoutMkLst>
        </pc:sldLayoutChg>
        <pc:sldLayoutChg chg="add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590173252" sldId="2147483751"/>
            <pc:sldLayoutMk cId="3864824676" sldId="2147483743"/>
          </pc:sldLayoutMkLst>
        </pc:sldLayoutChg>
        <pc:sldLayoutChg chg="add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590173252" sldId="2147483751"/>
            <pc:sldLayoutMk cId="2770715211" sldId="2147483744"/>
          </pc:sldLayoutMkLst>
        </pc:sldLayoutChg>
        <pc:sldLayoutChg chg="add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590173252" sldId="2147483751"/>
            <pc:sldLayoutMk cId="567723937" sldId="2147483745"/>
          </pc:sldLayoutMkLst>
        </pc:sldLayoutChg>
        <pc:sldLayoutChg chg="add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590173252" sldId="2147483751"/>
            <pc:sldLayoutMk cId="2326276866" sldId="2147483746"/>
          </pc:sldLayoutMkLst>
        </pc:sldLayoutChg>
        <pc:sldLayoutChg chg="add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590173252" sldId="2147483751"/>
            <pc:sldLayoutMk cId="3679550592" sldId="2147483747"/>
          </pc:sldLayoutMkLst>
        </pc:sldLayoutChg>
        <pc:sldLayoutChg chg="add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590173252" sldId="2147483751"/>
            <pc:sldLayoutMk cId="2724015315" sldId="2147483748"/>
          </pc:sldLayoutMkLst>
        </pc:sldLayoutChg>
        <pc:sldLayoutChg chg="add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590173252" sldId="2147483751"/>
            <pc:sldLayoutMk cId="1953867803" sldId="2147483749"/>
          </pc:sldLayoutMkLst>
        </pc:sldLayoutChg>
        <pc:sldLayoutChg chg="add">
          <pc:chgData name="BRANDSTÄTTER Felix, 3BHIF" userId="962bc08f-c3d8-400d-8295-02132108e5a2" providerId="ADAL" clId="{4A677E3B-CAF0-4919-A036-C3280641306A}" dt="2024-04-23T14:00:33.201" v="162" actId="26606"/>
          <pc:sldLayoutMkLst>
            <pc:docMk/>
            <pc:sldMasterMk cId="590173252" sldId="2147483751"/>
            <pc:sldLayoutMk cId="243071721" sldId="2147483750"/>
          </pc:sldLayoutMkLst>
        </pc:sldLayoutChg>
      </pc:sldMasterChg>
      <pc:sldMasterChg chg="del delSldLayout">
        <pc:chgData name="BRANDSTÄTTER Felix, 3BHIF" userId="962bc08f-c3d8-400d-8295-02132108e5a2" providerId="ADAL" clId="{4A677E3B-CAF0-4919-A036-C3280641306A}" dt="2024-04-23T14:01:59.169" v="179" actId="26606"/>
        <pc:sldMasterMkLst>
          <pc:docMk/>
          <pc:sldMasterMk cId="1162517688" sldId="2147483752"/>
        </pc:sldMasterMkLst>
        <pc:sldLayoutChg chg="del">
          <pc:chgData name="BRANDSTÄTTER Felix, 3BHIF" userId="962bc08f-c3d8-400d-8295-02132108e5a2" providerId="ADAL" clId="{4A677E3B-CAF0-4919-A036-C3280641306A}" dt="2024-04-23T14:01:59.169" v="179" actId="26606"/>
          <pc:sldLayoutMkLst>
            <pc:docMk/>
            <pc:sldMasterMk cId="1162517688" sldId="2147483752"/>
            <pc:sldLayoutMk cId="1940085813" sldId="2147483753"/>
          </pc:sldLayoutMkLst>
        </pc:sldLayoutChg>
        <pc:sldLayoutChg chg="del">
          <pc:chgData name="BRANDSTÄTTER Felix, 3BHIF" userId="962bc08f-c3d8-400d-8295-02132108e5a2" providerId="ADAL" clId="{4A677E3B-CAF0-4919-A036-C3280641306A}" dt="2024-04-23T14:01:59.169" v="179" actId="26606"/>
          <pc:sldLayoutMkLst>
            <pc:docMk/>
            <pc:sldMasterMk cId="1162517688" sldId="2147483752"/>
            <pc:sldLayoutMk cId="569786751" sldId="2147483754"/>
          </pc:sldLayoutMkLst>
        </pc:sldLayoutChg>
        <pc:sldLayoutChg chg="del">
          <pc:chgData name="BRANDSTÄTTER Felix, 3BHIF" userId="962bc08f-c3d8-400d-8295-02132108e5a2" providerId="ADAL" clId="{4A677E3B-CAF0-4919-A036-C3280641306A}" dt="2024-04-23T14:01:59.169" v="179" actId="26606"/>
          <pc:sldLayoutMkLst>
            <pc:docMk/>
            <pc:sldMasterMk cId="1162517688" sldId="2147483752"/>
            <pc:sldLayoutMk cId="2067765584" sldId="2147483755"/>
          </pc:sldLayoutMkLst>
        </pc:sldLayoutChg>
        <pc:sldLayoutChg chg="del">
          <pc:chgData name="BRANDSTÄTTER Felix, 3BHIF" userId="962bc08f-c3d8-400d-8295-02132108e5a2" providerId="ADAL" clId="{4A677E3B-CAF0-4919-A036-C3280641306A}" dt="2024-04-23T14:01:59.169" v="179" actId="26606"/>
          <pc:sldLayoutMkLst>
            <pc:docMk/>
            <pc:sldMasterMk cId="1162517688" sldId="2147483752"/>
            <pc:sldLayoutMk cId="1204362647" sldId="2147483756"/>
          </pc:sldLayoutMkLst>
        </pc:sldLayoutChg>
        <pc:sldLayoutChg chg="del">
          <pc:chgData name="BRANDSTÄTTER Felix, 3BHIF" userId="962bc08f-c3d8-400d-8295-02132108e5a2" providerId="ADAL" clId="{4A677E3B-CAF0-4919-A036-C3280641306A}" dt="2024-04-23T14:01:59.169" v="179" actId="26606"/>
          <pc:sldLayoutMkLst>
            <pc:docMk/>
            <pc:sldMasterMk cId="1162517688" sldId="2147483752"/>
            <pc:sldLayoutMk cId="1529572358" sldId="2147483757"/>
          </pc:sldLayoutMkLst>
        </pc:sldLayoutChg>
        <pc:sldLayoutChg chg="del">
          <pc:chgData name="BRANDSTÄTTER Felix, 3BHIF" userId="962bc08f-c3d8-400d-8295-02132108e5a2" providerId="ADAL" clId="{4A677E3B-CAF0-4919-A036-C3280641306A}" dt="2024-04-23T14:01:59.169" v="179" actId="26606"/>
          <pc:sldLayoutMkLst>
            <pc:docMk/>
            <pc:sldMasterMk cId="1162517688" sldId="2147483752"/>
            <pc:sldLayoutMk cId="2745707742" sldId="2147483758"/>
          </pc:sldLayoutMkLst>
        </pc:sldLayoutChg>
        <pc:sldLayoutChg chg="del">
          <pc:chgData name="BRANDSTÄTTER Felix, 3BHIF" userId="962bc08f-c3d8-400d-8295-02132108e5a2" providerId="ADAL" clId="{4A677E3B-CAF0-4919-A036-C3280641306A}" dt="2024-04-23T14:01:59.169" v="179" actId="26606"/>
          <pc:sldLayoutMkLst>
            <pc:docMk/>
            <pc:sldMasterMk cId="1162517688" sldId="2147483752"/>
            <pc:sldLayoutMk cId="3191977684" sldId="2147483759"/>
          </pc:sldLayoutMkLst>
        </pc:sldLayoutChg>
        <pc:sldLayoutChg chg="del">
          <pc:chgData name="BRANDSTÄTTER Felix, 3BHIF" userId="962bc08f-c3d8-400d-8295-02132108e5a2" providerId="ADAL" clId="{4A677E3B-CAF0-4919-A036-C3280641306A}" dt="2024-04-23T14:01:59.169" v="179" actId="26606"/>
          <pc:sldLayoutMkLst>
            <pc:docMk/>
            <pc:sldMasterMk cId="1162517688" sldId="2147483752"/>
            <pc:sldLayoutMk cId="2619865486" sldId="2147483760"/>
          </pc:sldLayoutMkLst>
        </pc:sldLayoutChg>
        <pc:sldLayoutChg chg="del">
          <pc:chgData name="BRANDSTÄTTER Felix, 3BHIF" userId="962bc08f-c3d8-400d-8295-02132108e5a2" providerId="ADAL" clId="{4A677E3B-CAF0-4919-A036-C3280641306A}" dt="2024-04-23T14:01:59.169" v="179" actId="26606"/>
          <pc:sldLayoutMkLst>
            <pc:docMk/>
            <pc:sldMasterMk cId="1162517688" sldId="2147483752"/>
            <pc:sldLayoutMk cId="1105606367" sldId="2147483761"/>
          </pc:sldLayoutMkLst>
        </pc:sldLayoutChg>
        <pc:sldLayoutChg chg="del">
          <pc:chgData name="BRANDSTÄTTER Felix, 3BHIF" userId="962bc08f-c3d8-400d-8295-02132108e5a2" providerId="ADAL" clId="{4A677E3B-CAF0-4919-A036-C3280641306A}" dt="2024-04-23T14:01:59.169" v="179" actId="26606"/>
          <pc:sldLayoutMkLst>
            <pc:docMk/>
            <pc:sldMasterMk cId="1162517688" sldId="2147483752"/>
            <pc:sldLayoutMk cId="1600746475" sldId="2147483762"/>
          </pc:sldLayoutMkLst>
        </pc:sldLayoutChg>
        <pc:sldLayoutChg chg="del">
          <pc:chgData name="BRANDSTÄTTER Felix, 3BHIF" userId="962bc08f-c3d8-400d-8295-02132108e5a2" providerId="ADAL" clId="{4A677E3B-CAF0-4919-A036-C3280641306A}" dt="2024-04-23T14:01:59.169" v="179" actId="26606"/>
          <pc:sldLayoutMkLst>
            <pc:docMk/>
            <pc:sldMasterMk cId="1162517688" sldId="2147483752"/>
            <pc:sldLayoutMk cId="171766357" sldId="2147483763"/>
          </pc:sldLayoutMkLst>
        </pc:sldLayoutChg>
        <pc:sldLayoutChg chg="del">
          <pc:chgData name="BRANDSTÄTTER Felix, 3BHIF" userId="962bc08f-c3d8-400d-8295-02132108e5a2" providerId="ADAL" clId="{4A677E3B-CAF0-4919-A036-C3280641306A}" dt="2024-04-23T14:01:59.169" v="179" actId="26606"/>
          <pc:sldLayoutMkLst>
            <pc:docMk/>
            <pc:sldMasterMk cId="1162517688" sldId="2147483752"/>
            <pc:sldLayoutMk cId="432791644" sldId="2147483764"/>
          </pc:sldLayoutMkLst>
        </pc:sldLayoutChg>
        <pc:sldLayoutChg chg="del">
          <pc:chgData name="BRANDSTÄTTER Felix, 3BHIF" userId="962bc08f-c3d8-400d-8295-02132108e5a2" providerId="ADAL" clId="{4A677E3B-CAF0-4919-A036-C3280641306A}" dt="2024-04-23T14:01:59.169" v="179" actId="26606"/>
          <pc:sldLayoutMkLst>
            <pc:docMk/>
            <pc:sldMasterMk cId="1162517688" sldId="2147483752"/>
            <pc:sldLayoutMk cId="2872000259" sldId="2147483765"/>
          </pc:sldLayoutMkLst>
        </pc:sldLayoutChg>
        <pc:sldLayoutChg chg="del">
          <pc:chgData name="BRANDSTÄTTER Felix, 3BHIF" userId="962bc08f-c3d8-400d-8295-02132108e5a2" providerId="ADAL" clId="{4A677E3B-CAF0-4919-A036-C3280641306A}" dt="2024-04-23T14:01:59.169" v="179" actId="26606"/>
          <pc:sldLayoutMkLst>
            <pc:docMk/>
            <pc:sldMasterMk cId="1162517688" sldId="2147483752"/>
            <pc:sldLayoutMk cId="2316932095" sldId="2147483766"/>
          </pc:sldLayoutMkLst>
        </pc:sldLayoutChg>
        <pc:sldLayoutChg chg="del">
          <pc:chgData name="BRANDSTÄTTER Felix, 3BHIF" userId="962bc08f-c3d8-400d-8295-02132108e5a2" providerId="ADAL" clId="{4A677E3B-CAF0-4919-A036-C3280641306A}" dt="2024-04-23T14:01:59.169" v="179" actId="26606"/>
          <pc:sldLayoutMkLst>
            <pc:docMk/>
            <pc:sldMasterMk cId="1162517688" sldId="2147483752"/>
            <pc:sldLayoutMk cId="1582293862" sldId="2147483767"/>
          </pc:sldLayoutMkLst>
        </pc:sldLayoutChg>
        <pc:sldLayoutChg chg="del">
          <pc:chgData name="BRANDSTÄTTER Felix, 3BHIF" userId="962bc08f-c3d8-400d-8295-02132108e5a2" providerId="ADAL" clId="{4A677E3B-CAF0-4919-A036-C3280641306A}" dt="2024-04-23T14:01:59.169" v="179" actId="26606"/>
          <pc:sldLayoutMkLst>
            <pc:docMk/>
            <pc:sldMasterMk cId="1162517688" sldId="2147483752"/>
            <pc:sldLayoutMk cId="1055324688" sldId="2147483768"/>
          </pc:sldLayoutMkLst>
        </pc:sldLayoutChg>
        <pc:sldLayoutChg chg="del">
          <pc:chgData name="BRANDSTÄTTER Felix, 3BHIF" userId="962bc08f-c3d8-400d-8295-02132108e5a2" providerId="ADAL" clId="{4A677E3B-CAF0-4919-A036-C3280641306A}" dt="2024-04-23T14:01:59.169" v="179" actId="26606"/>
          <pc:sldLayoutMkLst>
            <pc:docMk/>
            <pc:sldMasterMk cId="1162517688" sldId="2147483752"/>
            <pc:sldLayoutMk cId="2501563435" sldId="2147483769"/>
          </pc:sldLayoutMkLst>
        </pc:sldLayoutChg>
      </pc:sldMasterChg>
      <pc:sldMasterChg chg="add del addSldLayout delSldLayout">
        <pc:chgData name="BRANDSTÄTTER Felix, 3BHIF" userId="962bc08f-c3d8-400d-8295-02132108e5a2" providerId="ADAL" clId="{4A677E3B-CAF0-4919-A036-C3280641306A}" dt="2024-04-23T14:02:39.201" v="187" actId="26606"/>
        <pc:sldMasterMkLst>
          <pc:docMk/>
          <pc:sldMasterMk cId="2946487182" sldId="2147483829"/>
        </pc:sldMasterMkLst>
        <pc:sldLayoutChg chg="add del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2946487182" sldId="2147483829"/>
            <pc:sldLayoutMk cId="997580628" sldId="2147483818"/>
          </pc:sldLayoutMkLst>
        </pc:sldLayoutChg>
        <pc:sldLayoutChg chg="add del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2946487182" sldId="2147483829"/>
            <pc:sldLayoutMk cId="594011928" sldId="2147483819"/>
          </pc:sldLayoutMkLst>
        </pc:sldLayoutChg>
        <pc:sldLayoutChg chg="add del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2946487182" sldId="2147483829"/>
            <pc:sldLayoutMk cId="1834415869" sldId="2147483820"/>
          </pc:sldLayoutMkLst>
        </pc:sldLayoutChg>
        <pc:sldLayoutChg chg="add del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2946487182" sldId="2147483829"/>
            <pc:sldLayoutMk cId="632198600" sldId="2147483821"/>
          </pc:sldLayoutMkLst>
        </pc:sldLayoutChg>
        <pc:sldLayoutChg chg="add del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2946487182" sldId="2147483829"/>
            <pc:sldLayoutMk cId="3328154349" sldId="2147483822"/>
          </pc:sldLayoutMkLst>
        </pc:sldLayoutChg>
        <pc:sldLayoutChg chg="add del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2946487182" sldId="2147483829"/>
            <pc:sldLayoutMk cId="2745297526" sldId="2147483823"/>
          </pc:sldLayoutMkLst>
        </pc:sldLayoutChg>
        <pc:sldLayoutChg chg="add del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2946487182" sldId="2147483829"/>
            <pc:sldLayoutMk cId="3550855648" sldId="2147483824"/>
          </pc:sldLayoutMkLst>
        </pc:sldLayoutChg>
        <pc:sldLayoutChg chg="add del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2946487182" sldId="2147483829"/>
            <pc:sldLayoutMk cId="1708785195" sldId="2147483825"/>
          </pc:sldLayoutMkLst>
        </pc:sldLayoutChg>
        <pc:sldLayoutChg chg="add del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2946487182" sldId="2147483829"/>
            <pc:sldLayoutMk cId="4041373895" sldId="2147483826"/>
          </pc:sldLayoutMkLst>
        </pc:sldLayoutChg>
        <pc:sldLayoutChg chg="add del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2946487182" sldId="2147483829"/>
            <pc:sldLayoutMk cId="2088041975" sldId="2147483827"/>
          </pc:sldLayoutMkLst>
        </pc:sldLayoutChg>
        <pc:sldLayoutChg chg="add del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2946487182" sldId="2147483829"/>
            <pc:sldLayoutMk cId="2811156792" sldId="2147483828"/>
          </pc:sldLayoutMkLst>
        </pc:sldLayoutChg>
      </pc:sldMasterChg>
      <pc:sldMasterChg chg="add addSldLayout">
        <pc:chgData name="BRANDSTÄTTER Felix, 3BHIF" userId="962bc08f-c3d8-400d-8295-02132108e5a2" providerId="ADAL" clId="{4A677E3B-CAF0-4919-A036-C3280641306A}" dt="2024-04-23T14:02:39.201" v="187" actId="26606"/>
        <pc:sldMasterMkLst>
          <pc:docMk/>
          <pc:sldMasterMk cId="874913889" sldId="2147483853"/>
        </pc:sldMasterMkLst>
        <pc:sldLayoutChg chg="add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874913889" sldId="2147483853"/>
            <pc:sldLayoutMk cId="2658164935" sldId="2147483842"/>
          </pc:sldLayoutMkLst>
        </pc:sldLayoutChg>
        <pc:sldLayoutChg chg="add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874913889" sldId="2147483853"/>
            <pc:sldLayoutMk cId="479449713" sldId="2147483843"/>
          </pc:sldLayoutMkLst>
        </pc:sldLayoutChg>
        <pc:sldLayoutChg chg="add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874913889" sldId="2147483853"/>
            <pc:sldLayoutMk cId="1686121439" sldId="2147483844"/>
          </pc:sldLayoutMkLst>
        </pc:sldLayoutChg>
        <pc:sldLayoutChg chg="add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874913889" sldId="2147483853"/>
            <pc:sldLayoutMk cId="3569664639" sldId="2147483845"/>
          </pc:sldLayoutMkLst>
        </pc:sldLayoutChg>
        <pc:sldLayoutChg chg="add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874913889" sldId="2147483853"/>
            <pc:sldLayoutMk cId="2998662394" sldId="2147483846"/>
          </pc:sldLayoutMkLst>
        </pc:sldLayoutChg>
        <pc:sldLayoutChg chg="add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874913889" sldId="2147483853"/>
            <pc:sldLayoutMk cId="2180013629" sldId="2147483847"/>
          </pc:sldLayoutMkLst>
        </pc:sldLayoutChg>
        <pc:sldLayoutChg chg="add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874913889" sldId="2147483853"/>
            <pc:sldLayoutMk cId="1043099395" sldId="2147483848"/>
          </pc:sldLayoutMkLst>
        </pc:sldLayoutChg>
        <pc:sldLayoutChg chg="add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874913889" sldId="2147483853"/>
            <pc:sldLayoutMk cId="395661429" sldId="2147483849"/>
          </pc:sldLayoutMkLst>
        </pc:sldLayoutChg>
        <pc:sldLayoutChg chg="add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874913889" sldId="2147483853"/>
            <pc:sldLayoutMk cId="2666232311" sldId="2147483850"/>
          </pc:sldLayoutMkLst>
        </pc:sldLayoutChg>
        <pc:sldLayoutChg chg="add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874913889" sldId="2147483853"/>
            <pc:sldLayoutMk cId="4288986539" sldId="2147483851"/>
          </pc:sldLayoutMkLst>
        </pc:sldLayoutChg>
        <pc:sldLayoutChg chg="add">
          <pc:chgData name="BRANDSTÄTTER Felix, 3BHIF" userId="962bc08f-c3d8-400d-8295-02132108e5a2" providerId="ADAL" clId="{4A677E3B-CAF0-4919-A036-C3280641306A}" dt="2024-04-23T14:02:39.201" v="187" actId="26606"/>
          <pc:sldLayoutMkLst>
            <pc:docMk/>
            <pc:sldMasterMk cId="874913889" sldId="2147483853"/>
            <pc:sldLayoutMk cId="267335809" sldId="2147483852"/>
          </pc:sldLayoutMkLst>
        </pc:sldLayoutChg>
      </pc:sldMaster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BF9F5C-66BE-48B5-9D30-82F5A3582319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63309D3-5BBC-4019-8BF8-BA37CC0FC29B}">
      <dgm:prSet/>
      <dgm:spPr/>
      <dgm:t>
        <a:bodyPr/>
        <a:lstStyle/>
        <a:p>
          <a:pPr>
            <a:lnSpc>
              <a:spcPct val="100000"/>
            </a:lnSpc>
          </a:pPr>
          <a:r>
            <a:rPr lang="de-AT" b="1"/>
            <a:t>SQL-View</a:t>
          </a:r>
          <a:endParaRPr lang="en-US"/>
        </a:p>
      </dgm:t>
    </dgm:pt>
    <dgm:pt modelId="{0668D62B-C141-475D-B72D-A1777A03162D}" type="parTrans" cxnId="{D8076813-49D6-4D19-B23D-869A0547ACFB}">
      <dgm:prSet/>
      <dgm:spPr/>
      <dgm:t>
        <a:bodyPr/>
        <a:lstStyle/>
        <a:p>
          <a:endParaRPr lang="en-US"/>
        </a:p>
      </dgm:t>
    </dgm:pt>
    <dgm:pt modelId="{8A7827D9-833A-4056-8AA9-4A388BDF9191}" type="sibTrans" cxnId="{D8076813-49D6-4D19-B23D-869A0547ACFB}">
      <dgm:prSet/>
      <dgm:spPr/>
      <dgm:t>
        <a:bodyPr/>
        <a:lstStyle/>
        <a:p>
          <a:endParaRPr lang="en-US"/>
        </a:p>
      </dgm:t>
    </dgm:pt>
    <dgm:pt modelId="{0FD02AC2-8732-4989-8D29-61C2CA16266D}">
      <dgm:prSet/>
      <dgm:spPr/>
      <dgm:t>
        <a:bodyPr/>
        <a:lstStyle/>
        <a:p>
          <a:pPr>
            <a:lnSpc>
              <a:spcPct val="100000"/>
            </a:lnSpc>
          </a:pPr>
          <a:r>
            <a:rPr lang="de-AT"/>
            <a:t>SQL-View Beispiel</a:t>
          </a:r>
          <a:endParaRPr lang="en-US"/>
        </a:p>
      </dgm:t>
    </dgm:pt>
    <dgm:pt modelId="{9D953F23-21F1-4B63-A83A-E623731C5832}" type="parTrans" cxnId="{9F9FB945-7F6A-4F41-B38A-2AF37C77CCC5}">
      <dgm:prSet/>
      <dgm:spPr/>
      <dgm:t>
        <a:bodyPr/>
        <a:lstStyle/>
        <a:p>
          <a:endParaRPr lang="en-US"/>
        </a:p>
      </dgm:t>
    </dgm:pt>
    <dgm:pt modelId="{2B52F3F8-E78F-4F5D-B5E0-B3EB6B4BD11C}" type="sibTrans" cxnId="{9F9FB945-7F6A-4F41-B38A-2AF37C77CCC5}">
      <dgm:prSet/>
      <dgm:spPr/>
      <dgm:t>
        <a:bodyPr/>
        <a:lstStyle/>
        <a:p>
          <a:endParaRPr lang="en-US"/>
        </a:p>
      </dgm:t>
    </dgm:pt>
    <dgm:pt modelId="{98F5BF65-8D64-4847-885B-F9A2561B003C}">
      <dgm:prSet/>
      <dgm:spPr/>
      <dgm:t>
        <a:bodyPr/>
        <a:lstStyle/>
        <a:p>
          <a:pPr>
            <a:lnSpc>
              <a:spcPct val="100000"/>
            </a:lnSpc>
          </a:pPr>
          <a:r>
            <a:rPr lang="de-AT" b="1"/>
            <a:t>SQL-Materialized-View</a:t>
          </a:r>
          <a:endParaRPr lang="en-US"/>
        </a:p>
      </dgm:t>
    </dgm:pt>
    <dgm:pt modelId="{F5C3A779-75AB-4B2E-92DE-C53C523AD25A}" type="parTrans" cxnId="{E7F244FA-976A-4B11-8805-D04E60244B6F}">
      <dgm:prSet/>
      <dgm:spPr/>
      <dgm:t>
        <a:bodyPr/>
        <a:lstStyle/>
        <a:p>
          <a:endParaRPr lang="en-US"/>
        </a:p>
      </dgm:t>
    </dgm:pt>
    <dgm:pt modelId="{FCC46CCD-D958-4AD6-A719-6A0EFBAE60B7}" type="sibTrans" cxnId="{E7F244FA-976A-4B11-8805-D04E60244B6F}">
      <dgm:prSet/>
      <dgm:spPr/>
      <dgm:t>
        <a:bodyPr/>
        <a:lstStyle/>
        <a:p>
          <a:endParaRPr lang="en-US"/>
        </a:p>
      </dgm:t>
    </dgm:pt>
    <dgm:pt modelId="{D880122D-0296-4F13-A140-A5125E0B4B38}">
      <dgm:prSet/>
      <dgm:spPr/>
      <dgm:t>
        <a:bodyPr/>
        <a:lstStyle/>
        <a:p>
          <a:pPr>
            <a:lnSpc>
              <a:spcPct val="100000"/>
            </a:lnSpc>
          </a:pPr>
          <a:r>
            <a:rPr lang="de-AT" b="1"/>
            <a:t>SQL-Materialized-View Beispiel</a:t>
          </a:r>
          <a:endParaRPr lang="en-US"/>
        </a:p>
      </dgm:t>
    </dgm:pt>
    <dgm:pt modelId="{7B4A9A22-815C-4BA3-B268-30C1ABDB05DD}" type="parTrans" cxnId="{21E7CAF3-383F-4663-965A-2D4917D6C6B6}">
      <dgm:prSet/>
      <dgm:spPr/>
      <dgm:t>
        <a:bodyPr/>
        <a:lstStyle/>
        <a:p>
          <a:endParaRPr lang="en-US"/>
        </a:p>
      </dgm:t>
    </dgm:pt>
    <dgm:pt modelId="{B2866DCC-45D1-4496-85B3-02E713868A2B}" type="sibTrans" cxnId="{21E7CAF3-383F-4663-965A-2D4917D6C6B6}">
      <dgm:prSet/>
      <dgm:spPr/>
      <dgm:t>
        <a:bodyPr/>
        <a:lstStyle/>
        <a:p>
          <a:endParaRPr lang="en-US"/>
        </a:p>
      </dgm:t>
    </dgm:pt>
    <dgm:pt modelId="{371FC078-4C33-442A-81CD-F4CAEB6B67D5}" type="pres">
      <dgm:prSet presAssocID="{86BF9F5C-66BE-48B5-9D30-82F5A3582319}" presName="root" presStyleCnt="0">
        <dgm:presLayoutVars>
          <dgm:dir/>
          <dgm:resizeHandles val="exact"/>
        </dgm:presLayoutVars>
      </dgm:prSet>
      <dgm:spPr/>
    </dgm:pt>
    <dgm:pt modelId="{809351D8-7C42-43DA-81DB-C3DBEFECEE53}" type="pres">
      <dgm:prSet presAssocID="{963309D3-5BBC-4019-8BF8-BA37CC0FC29B}" presName="compNode" presStyleCnt="0"/>
      <dgm:spPr/>
    </dgm:pt>
    <dgm:pt modelId="{872E9268-9557-43C2-9260-7B9C1147AB0E}" type="pres">
      <dgm:prSet presAssocID="{963309D3-5BBC-4019-8BF8-BA37CC0FC29B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tenbank"/>
        </a:ext>
      </dgm:extLst>
    </dgm:pt>
    <dgm:pt modelId="{221EF303-F868-4B07-B2C7-0E79388C100D}" type="pres">
      <dgm:prSet presAssocID="{963309D3-5BBC-4019-8BF8-BA37CC0FC29B}" presName="spaceRect" presStyleCnt="0"/>
      <dgm:spPr/>
    </dgm:pt>
    <dgm:pt modelId="{EA7960FB-C9C1-4183-A0B1-712C070740A1}" type="pres">
      <dgm:prSet presAssocID="{963309D3-5BBC-4019-8BF8-BA37CC0FC29B}" presName="textRect" presStyleLbl="revTx" presStyleIdx="0" presStyleCnt="4">
        <dgm:presLayoutVars>
          <dgm:chMax val="1"/>
          <dgm:chPref val="1"/>
        </dgm:presLayoutVars>
      </dgm:prSet>
      <dgm:spPr/>
    </dgm:pt>
    <dgm:pt modelId="{6684F3F5-AAF0-4C85-BA84-396507C37868}" type="pres">
      <dgm:prSet presAssocID="{8A7827D9-833A-4056-8AA9-4A388BDF9191}" presName="sibTrans" presStyleCnt="0"/>
      <dgm:spPr/>
    </dgm:pt>
    <dgm:pt modelId="{4423FF01-3845-45ED-94CF-9E54A3228666}" type="pres">
      <dgm:prSet presAssocID="{0FD02AC2-8732-4989-8D29-61C2CA16266D}" presName="compNode" presStyleCnt="0"/>
      <dgm:spPr/>
    </dgm:pt>
    <dgm:pt modelId="{FDEDC10F-5EBE-4D95-B274-6DC7F995BDBA}" type="pres">
      <dgm:prSet presAssocID="{0FD02AC2-8732-4989-8D29-61C2CA16266D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kument"/>
        </a:ext>
      </dgm:extLst>
    </dgm:pt>
    <dgm:pt modelId="{585402A0-A556-4709-8FE4-40283F1FE9F8}" type="pres">
      <dgm:prSet presAssocID="{0FD02AC2-8732-4989-8D29-61C2CA16266D}" presName="spaceRect" presStyleCnt="0"/>
      <dgm:spPr/>
    </dgm:pt>
    <dgm:pt modelId="{B59B0A11-59E7-4470-BB27-6E892909DFFD}" type="pres">
      <dgm:prSet presAssocID="{0FD02AC2-8732-4989-8D29-61C2CA16266D}" presName="textRect" presStyleLbl="revTx" presStyleIdx="1" presStyleCnt="4">
        <dgm:presLayoutVars>
          <dgm:chMax val="1"/>
          <dgm:chPref val="1"/>
        </dgm:presLayoutVars>
      </dgm:prSet>
      <dgm:spPr/>
    </dgm:pt>
    <dgm:pt modelId="{4A9420DA-E153-4044-8BA5-2165A3BB40BB}" type="pres">
      <dgm:prSet presAssocID="{2B52F3F8-E78F-4F5D-B5E0-B3EB6B4BD11C}" presName="sibTrans" presStyleCnt="0"/>
      <dgm:spPr/>
    </dgm:pt>
    <dgm:pt modelId="{9F78BC54-BBEB-415C-A98E-DA675DBC61A1}" type="pres">
      <dgm:prSet presAssocID="{98F5BF65-8D64-4847-885B-F9A2561B003C}" presName="compNode" presStyleCnt="0"/>
      <dgm:spPr/>
    </dgm:pt>
    <dgm:pt modelId="{33773C8C-FA16-40A4-B599-0FB29B4C0769}" type="pres">
      <dgm:prSet presAssocID="{98F5BF65-8D64-4847-885B-F9A2561B003C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ozessor"/>
        </a:ext>
      </dgm:extLst>
    </dgm:pt>
    <dgm:pt modelId="{4DED5C41-1D22-4271-91E6-B622E4C45085}" type="pres">
      <dgm:prSet presAssocID="{98F5BF65-8D64-4847-885B-F9A2561B003C}" presName="spaceRect" presStyleCnt="0"/>
      <dgm:spPr/>
    </dgm:pt>
    <dgm:pt modelId="{86AB2DF3-0768-459C-9C89-338E8BAA6D16}" type="pres">
      <dgm:prSet presAssocID="{98F5BF65-8D64-4847-885B-F9A2561B003C}" presName="textRect" presStyleLbl="revTx" presStyleIdx="2" presStyleCnt="4">
        <dgm:presLayoutVars>
          <dgm:chMax val="1"/>
          <dgm:chPref val="1"/>
        </dgm:presLayoutVars>
      </dgm:prSet>
      <dgm:spPr/>
    </dgm:pt>
    <dgm:pt modelId="{FA1F917C-6042-4DDF-B6F3-F2D14E760BC5}" type="pres">
      <dgm:prSet presAssocID="{FCC46CCD-D958-4AD6-A719-6A0EFBAE60B7}" presName="sibTrans" presStyleCnt="0"/>
      <dgm:spPr/>
    </dgm:pt>
    <dgm:pt modelId="{8F750152-4822-40CA-AA83-409A562A9296}" type="pres">
      <dgm:prSet presAssocID="{D880122D-0296-4F13-A140-A5125E0B4B38}" presName="compNode" presStyleCnt="0"/>
      <dgm:spPr/>
    </dgm:pt>
    <dgm:pt modelId="{A2CB53A6-5ED2-497E-98ED-8F248AE2B49B}" type="pres">
      <dgm:prSet presAssocID="{D880122D-0296-4F13-A140-A5125E0B4B38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etrennt"/>
        </a:ext>
      </dgm:extLst>
    </dgm:pt>
    <dgm:pt modelId="{2EF4B8FA-A8F5-49E0-8F84-1387229966EB}" type="pres">
      <dgm:prSet presAssocID="{D880122D-0296-4F13-A140-A5125E0B4B38}" presName="spaceRect" presStyleCnt="0"/>
      <dgm:spPr/>
    </dgm:pt>
    <dgm:pt modelId="{59FF1F53-C120-42D0-BB37-1144B005A8DD}" type="pres">
      <dgm:prSet presAssocID="{D880122D-0296-4F13-A140-A5125E0B4B38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D8076813-49D6-4D19-B23D-869A0547ACFB}" srcId="{86BF9F5C-66BE-48B5-9D30-82F5A3582319}" destId="{963309D3-5BBC-4019-8BF8-BA37CC0FC29B}" srcOrd="0" destOrd="0" parTransId="{0668D62B-C141-475D-B72D-A1777A03162D}" sibTransId="{8A7827D9-833A-4056-8AA9-4A388BDF9191}"/>
    <dgm:cxn modelId="{D40BDC3B-27CD-46C9-A0CA-098CFF43F1CC}" type="presOf" srcId="{86BF9F5C-66BE-48B5-9D30-82F5A3582319}" destId="{371FC078-4C33-442A-81CD-F4CAEB6B67D5}" srcOrd="0" destOrd="0" presId="urn:microsoft.com/office/officeart/2018/2/layout/IconLabelList"/>
    <dgm:cxn modelId="{9F9FB945-7F6A-4F41-B38A-2AF37C77CCC5}" srcId="{86BF9F5C-66BE-48B5-9D30-82F5A3582319}" destId="{0FD02AC2-8732-4989-8D29-61C2CA16266D}" srcOrd="1" destOrd="0" parTransId="{9D953F23-21F1-4B63-A83A-E623731C5832}" sibTransId="{2B52F3F8-E78F-4F5D-B5E0-B3EB6B4BD11C}"/>
    <dgm:cxn modelId="{0717D377-78C7-4ED9-8F25-3FCC85622AC5}" type="presOf" srcId="{98F5BF65-8D64-4847-885B-F9A2561B003C}" destId="{86AB2DF3-0768-459C-9C89-338E8BAA6D16}" srcOrd="0" destOrd="0" presId="urn:microsoft.com/office/officeart/2018/2/layout/IconLabelList"/>
    <dgm:cxn modelId="{845C8BD1-17EE-4521-976C-34EE29F478DE}" type="presOf" srcId="{0FD02AC2-8732-4989-8D29-61C2CA16266D}" destId="{B59B0A11-59E7-4470-BB27-6E892909DFFD}" srcOrd="0" destOrd="0" presId="urn:microsoft.com/office/officeart/2018/2/layout/IconLabelList"/>
    <dgm:cxn modelId="{EC1773E7-2543-4E1A-836B-454062A39C35}" type="presOf" srcId="{D880122D-0296-4F13-A140-A5125E0B4B38}" destId="{59FF1F53-C120-42D0-BB37-1144B005A8DD}" srcOrd="0" destOrd="0" presId="urn:microsoft.com/office/officeart/2018/2/layout/IconLabelList"/>
    <dgm:cxn modelId="{21E7CAF3-383F-4663-965A-2D4917D6C6B6}" srcId="{86BF9F5C-66BE-48B5-9D30-82F5A3582319}" destId="{D880122D-0296-4F13-A140-A5125E0B4B38}" srcOrd="3" destOrd="0" parTransId="{7B4A9A22-815C-4BA3-B268-30C1ABDB05DD}" sibTransId="{B2866DCC-45D1-4496-85B3-02E713868A2B}"/>
    <dgm:cxn modelId="{CBD820FA-20FD-414B-98C6-57A0A6180634}" type="presOf" srcId="{963309D3-5BBC-4019-8BF8-BA37CC0FC29B}" destId="{EA7960FB-C9C1-4183-A0B1-712C070740A1}" srcOrd="0" destOrd="0" presId="urn:microsoft.com/office/officeart/2018/2/layout/IconLabelList"/>
    <dgm:cxn modelId="{E7F244FA-976A-4B11-8805-D04E60244B6F}" srcId="{86BF9F5C-66BE-48B5-9D30-82F5A3582319}" destId="{98F5BF65-8D64-4847-885B-F9A2561B003C}" srcOrd="2" destOrd="0" parTransId="{F5C3A779-75AB-4B2E-92DE-C53C523AD25A}" sibTransId="{FCC46CCD-D958-4AD6-A719-6A0EFBAE60B7}"/>
    <dgm:cxn modelId="{194E3D9F-AE51-46B1-AC8F-318EEC593F3C}" type="presParOf" srcId="{371FC078-4C33-442A-81CD-F4CAEB6B67D5}" destId="{809351D8-7C42-43DA-81DB-C3DBEFECEE53}" srcOrd="0" destOrd="0" presId="urn:microsoft.com/office/officeart/2018/2/layout/IconLabelList"/>
    <dgm:cxn modelId="{3A4965A0-55D4-4AE4-A211-C931AC52B2CE}" type="presParOf" srcId="{809351D8-7C42-43DA-81DB-C3DBEFECEE53}" destId="{872E9268-9557-43C2-9260-7B9C1147AB0E}" srcOrd="0" destOrd="0" presId="urn:microsoft.com/office/officeart/2018/2/layout/IconLabelList"/>
    <dgm:cxn modelId="{C37AE87D-5A95-4EA8-83A7-F4B3E37787CE}" type="presParOf" srcId="{809351D8-7C42-43DA-81DB-C3DBEFECEE53}" destId="{221EF303-F868-4B07-B2C7-0E79388C100D}" srcOrd="1" destOrd="0" presId="urn:microsoft.com/office/officeart/2018/2/layout/IconLabelList"/>
    <dgm:cxn modelId="{96BF6C99-CDF7-440F-BAD2-FF9DE98359E1}" type="presParOf" srcId="{809351D8-7C42-43DA-81DB-C3DBEFECEE53}" destId="{EA7960FB-C9C1-4183-A0B1-712C070740A1}" srcOrd="2" destOrd="0" presId="urn:microsoft.com/office/officeart/2018/2/layout/IconLabelList"/>
    <dgm:cxn modelId="{D4F587B2-F023-4A55-8DB2-FA9CC0D936EF}" type="presParOf" srcId="{371FC078-4C33-442A-81CD-F4CAEB6B67D5}" destId="{6684F3F5-AAF0-4C85-BA84-396507C37868}" srcOrd="1" destOrd="0" presId="urn:microsoft.com/office/officeart/2018/2/layout/IconLabelList"/>
    <dgm:cxn modelId="{46CE28D9-2221-45DE-AE6B-AE1E659FA186}" type="presParOf" srcId="{371FC078-4C33-442A-81CD-F4CAEB6B67D5}" destId="{4423FF01-3845-45ED-94CF-9E54A3228666}" srcOrd="2" destOrd="0" presId="urn:microsoft.com/office/officeart/2018/2/layout/IconLabelList"/>
    <dgm:cxn modelId="{199EBBF8-B0B6-438A-AB3E-C8DE8736EAED}" type="presParOf" srcId="{4423FF01-3845-45ED-94CF-9E54A3228666}" destId="{FDEDC10F-5EBE-4D95-B274-6DC7F995BDBA}" srcOrd="0" destOrd="0" presId="urn:microsoft.com/office/officeart/2018/2/layout/IconLabelList"/>
    <dgm:cxn modelId="{A95F44EF-54DA-42C8-99FB-205536B0D4FD}" type="presParOf" srcId="{4423FF01-3845-45ED-94CF-9E54A3228666}" destId="{585402A0-A556-4709-8FE4-40283F1FE9F8}" srcOrd="1" destOrd="0" presId="urn:microsoft.com/office/officeart/2018/2/layout/IconLabelList"/>
    <dgm:cxn modelId="{859068EB-1A03-4D6C-A85D-7AEA76A5BF38}" type="presParOf" srcId="{4423FF01-3845-45ED-94CF-9E54A3228666}" destId="{B59B0A11-59E7-4470-BB27-6E892909DFFD}" srcOrd="2" destOrd="0" presId="urn:microsoft.com/office/officeart/2018/2/layout/IconLabelList"/>
    <dgm:cxn modelId="{560A3B95-3CDE-481B-893A-BB1BEF6295F4}" type="presParOf" srcId="{371FC078-4C33-442A-81CD-F4CAEB6B67D5}" destId="{4A9420DA-E153-4044-8BA5-2165A3BB40BB}" srcOrd="3" destOrd="0" presId="urn:microsoft.com/office/officeart/2018/2/layout/IconLabelList"/>
    <dgm:cxn modelId="{7D0A0D16-CFEE-446C-A8AD-8EBFC8208E7B}" type="presParOf" srcId="{371FC078-4C33-442A-81CD-F4CAEB6B67D5}" destId="{9F78BC54-BBEB-415C-A98E-DA675DBC61A1}" srcOrd="4" destOrd="0" presId="urn:microsoft.com/office/officeart/2018/2/layout/IconLabelList"/>
    <dgm:cxn modelId="{7D811086-1F18-4046-B2E4-CB9DE8597F1E}" type="presParOf" srcId="{9F78BC54-BBEB-415C-A98E-DA675DBC61A1}" destId="{33773C8C-FA16-40A4-B599-0FB29B4C0769}" srcOrd="0" destOrd="0" presId="urn:microsoft.com/office/officeart/2018/2/layout/IconLabelList"/>
    <dgm:cxn modelId="{3D059B70-FF10-4A9D-A286-9154AF0138D8}" type="presParOf" srcId="{9F78BC54-BBEB-415C-A98E-DA675DBC61A1}" destId="{4DED5C41-1D22-4271-91E6-B622E4C45085}" srcOrd="1" destOrd="0" presId="urn:microsoft.com/office/officeart/2018/2/layout/IconLabelList"/>
    <dgm:cxn modelId="{00F7CA63-6109-4FE5-94D5-90E4D7578E2B}" type="presParOf" srcId="{9F78BC54-BBEB-415C-A98E-DA675DBC61A1}" destId="{86AB2DF3-0768-459C-9C89-338E8BAA6D16}" srcOrd="2" destOrd="0" presId="urn:microsoft.com/office/officeart/2018/2/layout/IconLabelList"/>
    <dgm:cxn modelId="{24D111BE-507D-4A6F-BB19-2247FD5E5507}" type="presParOf" srcId="{371FC078-4C33-442A-81CD-F4CAEB6B67D5}" destId="{FA1F917C-6042-4DDF-B6F3-F2D14E760BC5}" srcOrd="5" destOrd="0" presId="urn:microsoft.com/office/officeart/2018/2/layout/IconLabelList"/>
    <dgm:cxn modelId="{E432C07C-664F-4A4D-BB73-C33FDCC848DE}" type="presParOf" srcId="{371FC078-4C33-442A-81CD-F4CAEB6B67D5}" destId="{8F750152-4822-40CA-AA83-409A562A9296}" srcOrd="6" destOrd="0" presId="urn:microsoft.com/office/officeart/2018/2/layout/IconLabelList"/>
    <dgm:cxn modelId="{C51460B1-40B2-46C8-A300-55E5A2C02E77}" type="presParOf" srcId="{8F750152-4822-40CA-AA83-409A562A9296}" destId="{A2CB53A6-5ED2-497E-98ED-8F248AE2B49B}" srcOrd="0" destOrd="0" presId="urn:microsoft.com/office/officeart/2018/2/layout/IconLabelList"/>
    <dgm:cxn modelId="{9025A143-6E5E-4928-9F86-25F49DFA0380}" type="presParOf" srcId="{8F750152-4822-40CA-AA83-409A562A9296}" destId="{2EF4B8FA-A8F5-49E0-8F84-1387229966EB}" srcOrd="1" destOrd="0" presId="urn:microsoft.com/office/officeart/2018/2/layout/IconLabelList"/>
    <dgm:cxn modelId="{C2669D0A-DFF2-4AB3-AD86-83848EB78582}" type="presParOf" srcId="{8F750152-4822-40CA-AA83-409A562A9296}" destId="{59FF1F53-C120-42D0-BB37-1144B005A8DD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2E9268-9557-43C2-9260-7B9C1147AB0E}">
      <dsp:nvSpPr>
        <dsp:cNvPr id="0" name=""/>
        <dsp:cNvSpPr/>
      </dsp:nvSpPr>
      <dsp:spPr>
        <a:xfrm>
          <a:off x="1100550" y="980182"/>
          <a:ext cx="931329" cy="93132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7960FB-C9C1-4183-A0B1-712C070740A1}">
      <dsp:nvSpPr>
        <dsp:cNvPr id="0" name=""/>
        <dsp:cNvSpPr/>
      </dsp:nvSpPr>
      <dsp:spPr>
        <a:xfrm>
          <a:off x="531405" y="2203115"/>
          <a:ext cx="206962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000" b="1" kern="1200"/>
            <a:t>SQL-View</a:t>
          </a:r>
          <a:endParaRPr lang="en-US" sz="2000" kern="1200"/>
        </a:p>
      </dsp:txBody>
      <dsp:txXfrm>
        <a:off x="531405" y="2203115"/>
        <a:ext cx="2069620" cy="720000"/>
      </dsp:txXfrm>
    </dsp:sp>
    <dsp:sp modelId="{FDEDC10F-5EBE-4D95-B274-6DC7F995BDBA}">
      <dsp:nvSpPr>
        <dsp:cNvPr id="0" name=""/>
        <dsp:cNvSpPr/>
      </dsp:nvSpPr>
      <dsp:spPr>
        <a:xfrm>
          <a:off x="3532354" y="980182"/>
          <a:ext cx="931329" cy="93132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9B0A11-59E7-4470-BB27-6E892909DFFD}">
      <dsp:nvSpPr>
        <dsp:cNvPr id="0" name=""/>
        <dsp:cNvSpPr/>
      </dsp:nvSpPr>
      <dsp:spPr>
        <a:xfrm>
          <a:off x="2963208" y="2203115"/>
          <a:ext cx="206962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000" kern="1200"/>
            <a:t>SQL-View Beispiel</a:t>
          </a:r>
          <a:endParaRPr lang="en-US" sz="2000" kern="1200"/>
        </a:p>
      </dsp:txBody>
      <dsp:txXfrm>
        <a:off x="2963208" y="2203115"/>
        <a:ext cx="2069620" cy="720000"/>
      </dsp:txXfrm>
    </dsp:sp>
    <dsp:sp modelId="{33773C8C-FA16-40A4-B599-0FB29B4C0769}">
      <dsp:nvSpPr>
        <dsp:cNvPr id="0" name=""/>
        <dsp:cNvSpPr/>
      </dsp:nvSpPr>
      <dsp:spPr>
        <a:xfrm>
          <a:off x="5964157" y="980182"/>
          <a:ext cx="931329" cy="93132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AB2DF3-0768-459C-9C89-338E8BAA6D16}">
      <dsp:nvSpPr>
        <dsp:cNvPr id="0" name=""/>
        <dsp:cNvSpPr/>
      </dsp:nvSpPr>
      <dsp:spPr>
        <a:xfrm>
          <a:off x="5395012" y="2203115"/>
          <a:ext cx="206962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000" b="1" kern="1200"/>
            <a:t>SQL-Materialized-View</a:t>
          </a:r>
          <a:endParaRPr lang="en-US" sz="2000" kern="1200"/>
        </a:p>
      </dsp:txBody>
      <dsp:txXfrm>
        <a:off x="5395012" y="2203115"/>
        <a:ext cx="2069620" cy="720000"/>
      </dsp:txXfrm>
    </dsp:sp>
    <dsp:sp modelId="{A2CB53A6-5ED2-497E-98ED-8F248AE2B49B}">
      <dsp:nvSpPr>
        <dsp:cNvPr id="0" name=""/>
        <dsp:cNvSpPr/>
      </dsp:nvSpPr>
      <dsp:spPr>
        <a:xfrm>
          <a:off x="8395961" y="980182"/>
          <a:ext cx="931329" cy="93132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FF1F53-C120-42D0-BB37-1144B005A8DD}">
      <dsp:nvSpPr>
        <dsp:cNvPr id="0" name=""/>
        <dsp:cNvSpPr/>
      </dsp:nvSpPr>
      <dsp:spPr>
        <a:xfrm>
          <a:off x="7826815" y="2203115"/>
          <a:ext cx="206962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000" b="1" kern="1200"/>
            <a:t>SQL-Materialized-View Beispiel</a:t>
          </a:r>
          <a:endParaRPr lang="en-US" sz="2000" kern="1200"/>
        </a:p>
      </dsp:txBody>
      <dsp:txXfrm>
        <a:off x="7826815" y="2203115"/>
        <a:ext cx="206962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C51383-AC4C-42AD-BEB9-A7DB46160A41}" type="datetimeFigureOut">
              <a:rPr lang="de-AT" smtClean="0"/>
              <a:t>23.04.2024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30788B-94CF-4C28-A040-84A892B4F63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233591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48002-315D-49B1-B10F-137139C4BF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4896" y="1122363"/>
            <a:ext cx="7276733" cy="3381398"/>
          </a:xfrm>
        </p:spPr>
        <p:txBody>
          <a:bodyPr anchor="b">
            <a:normAutofit/>
          </a:bodyPr>
          <a:lstStyle>
            <a:lvl1pPr algn="l">
              <a:defRPr sz="4800" cap="none" spc="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4535E0-4D9C-4DCA-8569-64503C5DC1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4894" y="4612942"/>
            <a:ext cx="7276733" cy="1181683"/>
          </a:xfrm>
        </p:spPr>
        <p:txBody>
          <a:bodyPr>
            <a:normAutofit/>
          </a:bodyPr>
          <a:lstStyle>
            <a:lvl1pPr marL="0" indent="0" algn="l">
              <a:buNone/>
              <a:defRPr sz="18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283B68-70CF-4A98-948C-6EA4BD68D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EC2EF9-7F83-4AD3-B3F6-B9D4618D6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B751B-3464-41CD-B728-A72BB191E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099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BFD42-94A9-4345-AF38-7D562B502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4C458-A63B-4032-B4EC-732DAC188C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A855B5-7F2F-408B-800D-92CB34B99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203412-EA6B-43CA-8B3A-F502587CB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46E9EE-F895-4ECE-B4B2-586D65ED8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61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8193F-AFAD-4A9A-B0EF-530DFB19D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876299"/>
            <a:ext cx="7876722" cy="371316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D1BBE4-9FC1-4F89-B120-1C49D816FD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746170"/>
            <a:ext cx="6781301" cy="1048455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530A6B-E3FD-4920-8128-C263CA1D6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166B85-0649-47DB-AD69-458D8F600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5931-A293-42E9-BDF5-B2AE121D7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232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5262B-ECD6-47BB-A6F1-92A6033E9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B8779-51E9-44D1-9F7B-28F3C6D3C4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48474" y="2080517"/>
            <a:ext cx="4970124" cy="397738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9E8BFB-5295-4C5E-9CB1-E276E9D0E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0899" y="2080517"/>
            <a:ext cx="4970124" cy="39773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5E22BF-1819-4301-B699-EF5A2F4D9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00A2DF-39DE-49C3-A213-3E8423C7A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55D3A8-238B-4A68-A9F9-672D2F060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986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7D468-D010-4225-B024-DCEF543BC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71955"/>
            <a:ext cx="10441236" cy="139835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D60A0-FCAB-425A-9ECD-94CDE4F47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4926" y="1983242"/>
            <a:ext cx="5007110" cy="814387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2000" b="0" cap="all" spc="14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6F986B-07CB-4FB0-9419-2AAB318B8A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50063" y="2813959"/>
            <a:ext cx="5007110" cy="32439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A9D784-7968-4E8B-B704-E42EE8F18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49255" y="1983242"/>
            <a:ext cx="5031769" cy="814387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2000" b="0" cap="all" spc="14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45754F-08D1-4593-988F-95F0ED1A01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49255" y="2813959"/>
            <a:ext cx="5031769" cy="32439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ED2E61-83B4-4C8F-BBFE-D95920342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80C136-A664-4013-8073-B0C6BDEF8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AE9547-8EE7-461B-9E99-484B11E91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35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2E667-0EFA-4EE6-8E4D-20805309A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59" y="895440"/>
            <a:ext cx="10138451" cy="1832349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EE4825-BB8C-4567-B407-B4452409D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838892-25DB-4A4E-9D43-6058C45C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C3DDDA-48EF-4B42-9980-4762AF509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662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EFA7D9-6801-4DD0-8D7D-505212F46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6FA3EA-1519-4178-AC3A-231A5BAA7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423DBE-6FD6-4D60-8336-7843B4BD3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164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2D9AE-CA1A-4751-9B33-0AC09CE62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996948"/>
            <a:ext cx="3046410" cy="1479551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2400" cap="all" spc="4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F9941-76E5-42B5-8464-C1A7010D94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0796" y="876300"/>
            <a:ext cx="5758235" cy="5181599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4785D8-F112-415F-9AB4-5F2AC060D1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666144"/>
            <a:ext cx="3046409" cy="319490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70A0B3-4E9C-4FAC-B1D1-2673F7B5A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AA370A-33F5-48A6-962A-47C0F15D4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8AD606-A37D-4697-AA7A-EAE4F101A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‹Nr.›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44E0B5E-1030-4A34-AB09-05ACB45CE993}"/>
              </a:ext>
            </a:extLst>
          </p:cNvPr>
          <p:cNvCxnSpPr>
            <a:cxnSpLocks/>
          </p:cNvCxnSpPr>
          <p:nvPr/>
        </p:nvCxnSpPr>
        <p:spPr>
          <a:xfrm>
            <a:off x="4610100" y="898989"/>
            <a:ext cx="0" cy="51387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9449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21D4C-0A93-40A6-9645-5EF7DE6C5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989314"/>
            <a:ext cx="3046409" cy="1487185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2F9455-852F-4604-87D4-801E8D5DB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4" y="876300"/>
            <a:ext cx="5943596" cy="51815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842061-B161-4973-9EE4-76D0B73FC1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666143"/>
            <a:ext cx="3046409" cy="319490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DCE2E0-050A-4BC2-91DF-7A00811D2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0AB003-B443-4B96-9DD9-4284E7E1E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179DBA-16C0-4FFB-B367-B96169B4B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‹Nr.›</a:t>
            </a:fld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9F2BD78-1D6B-4742-9726-75646D91F4AC}"/>
              </a:ext>
            </a:extLst>
          </p:cNvPr>
          <p:cNvCxnSpPr>
            <a:cxnSpLocks/>
          </p:cNvCxnSpPr>
          <p:nvPr/>
        </p:nvCxnSpPr>
        <p:spPr>
          <a:xfrm>
            <a:off x="4610100" y="898989"/>
            <a:ext cx="0" cy="51387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6121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B5731-248B-49C2-93DE-8A3260C9F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D4D5C5-3D5A-4F3D-8A08-7053DACF1F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9E5372-3FC6-4227-B2DD-6CB24E651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C1B1B1-B637-4E46-B64C-F082B54C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5567AD-4B78-41F6-B814-726D4BD4C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664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674D5E-67E6-4C23-B80A-0C66B53315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76299"/>
            <a:ext cx="2628900" cy="5181601"/>
          </a:xfrm>
        </p:spPr>
        <p:txBody>
          <a:bodyPr vert="eaVert"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FEFF2A-08E8-447D-85C7-7D5A9C422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76299"/>
            <a:ext cx="7734300" cy="5181601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0030D-E580-4B0C-B5A8-2C8A094D9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DCAEB-1B6E-492E-918E-47179AF48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E4A38-A745-436E-9E33-63B9F81C0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013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98CBCD-166B-4F97-A6DF-DAA3BF2B2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60" y="876302"/>
            <a:ext cx="10427840" cy="108605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64D6D9-636D-450B-839A-22AE0CED23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9758" y="2065984"/>
            <a:ext cx="10427841" cy="39032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E6CAEC-1EE5-4B71-9646-5C378EEBEF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82838" y="6356350"/>
            <a:ext cx="33613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326951E3-958F-4611-B170-D081BA0250F9}" type="datetimeFigureOut">
              <a:rPr lang="en-US" smtClean="0"/>
              <a:pPr/>
              <a:t>4/23/2024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70EF8-70B2-4AFC-8388-691A146AA7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58748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F07DC7-D05C-4038-B51A-F00B7B9C99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20400" y="6356350"/>
            <a:ext cx="6176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i="1">
                <a:solidFill>
                  <a:schemeClr val="tx2"/>
                </a:solidFill>
              </a:defRPr>
            </a:lvl1pPr>
          </a:lstStyle>
          <a:p>
            <a:fld id="{57871EFB-7B9E-4E86-A89E-697E8EBB06F2}" type="slidenum">
              <a:rPr lang="en-US" smtClean="0"/>
              <a:pPr/>
              <a:t>‹Nr.›</a:t>
            </a:fld>
            <a:endParaRPr lang="en-US" dirty="0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EAD4CCDA-06BF-4D2A-B44F-195AEC0B5B22}"/>
              </a:ext>
            </a:extLst>
          </p:cNvPr>
          <p:cNvCxnSpPr>
            <a:cxnSpLocks/>
          </p:cNvCxnSpPr>
          <p:nvPr/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49138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8" r:id="rId1"/>
    <p:sldLayoutId id="2147483849" r:id="rId2"/>
    <p:sldLayoutId id="2147483850" r:id="rId3"/>
    <p:sldLayoutId id="2147483851" r:id="rId4"/>
    <p:sldLayoutId id="2147483852" r:id="rId5"/>
    <p:sldLayoutId id="2147483846" r:id="rId6"/>
    <p:sldLayoutId id="2147483842" r:id="rId7"/>
    <p:sldLayoutId id="2147483843" r:id="rId8"/>
    <p:sldLayoutId id="2147483844" r:id="rId9"/>
    <p:sldLayoutId id="2147483845" r:id="rId10"/>
    <p:sldLayoutId id="2147483847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7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20000"/>
        </a:lnSpc>
        <a:spcBef>
          <a:spcPts val="500"/>
        </a:spcBef>
        <a:buSzPct val="70000"/>
        <a:buFontTx/>
        <a:buNone/>
        <a:defRPr sz="1800" i="1" kern="1200">
          <a:solidFill>
            <a:schemeClr val="tx2"/>
          </a:solidFill>
          <a:latin typeface="+mn-lt"/>
          <a:ea typeface="+mn-ea"/>
          <a:cs typeface="+mn-cs"/>
        </a:defRPr>
      </a:lvl2pPr>
      <a:lvl3pPr marL="502920" indent="-22860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None/>
        <a:defRPr sz="1600" i="1" kern="1200">
          <a:solidFill>
            <a:schemeClr val="tx2"/>
          </a:solidFill>
          <a:latin typeface="+mn-lt"/>
          <a:ea typeface="+mn-ea"/>
          <a:cs typeface="+mn-cs"/>
        </a:defRPr>
      </a:lvl4pPr>
      <a:lvl5pPr marL="822960" indent="-22860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materialize.com/guides/materialized-views/" TargetMode="External"/><Relationship Id="rId5" Type="http://schemas.openxmlformats.org/officeDocument/2006/relationships/hyperlink" Target="https://blog.devart.com/sql-views-and-materialized-views.html#what-are-materialized-views" TargetMode="External"/><Relationship Id="rId4" Type="http://schemas.openxmlformats.org/officeDocument/2006/relationships/hyperlink" Target="https://www.geeksforgeeks.org/sql-views/?ref=lb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2">
            <a:extLst>
              <a:ext uri="{FF2B5EF4-FFF2-40B4-BE49-F238E27FC236}">
                <a16:creationId xmlns:a16="http://schemas.microsoft.com/office/drawing/2014/main" id="{FF4F1B1F-38C9-4BA3-8793-E2B6FC978C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3" descr="Ein Bild, das Muster, Screenshot, Kunst, Farbigkeit enthält.&#10;&#10;Automatisch generierte Beschreibung">
            <a:extLst>
              <a:ext uri="{FF2B5EF4-FFF2-40B4-BE49-F238E27FC236}">
                <a16:creationId xmlns:a16="http://schemas.microsoft.com/office/drawing/2014/main" id="{59EE17CB-BA86-0395-915D-CFF4952F78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29206" b="14544"/>
          <a:stretch/>
        </p:blipFill>
        <p:spPr>
          <a:xfrm>
            <a:off x="6822" y="10"/>
            <a:ext cx="12191999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9F0B8201-4EAE-0C1D-B103-0DD115026A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29691" y="1256045"/>
            <a:ext cx="6962052" cy="1884207"/>
          </a:xfrm>
        </p:spPr>
        <p:txBody>
          <a:bodyPr anchor="b">
            <a:normAutofit/>
          </a:bodyPr>
          <a:lstStyle/>
          <a:p>
            <a:pPr algn="ctr"/>
            <a:r>
              <a:rPr lang="de-AT">
                <a:solidFill>
                  <a:srgbClr val="FFFFFF"/>
                </a:solidFill>
              </a:rPr>
              <a:t>Oracle Views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A68F1D22-35B4-EFC9-D9D6-118F1B6A0E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11857" y="5159228"/>
            <a:ext cx="6581930" cy="746640"/>
          </a:xfrm>
        </p:spPr>
        <p:txBody>
          <a:bodyPr>
            <a:normAutofit/>
          </a:bodyPr>
          <a:lstStyle/>
          <a:p>
            <a:pPr algn="ctr"/>
            <a:r>
              <a:rPr lang="de-AT" dirty="0">
                <a:solidFill>
                  <a:srgbClr val="FFFFFF"/>
                </a:solidFill>
              </a:rPr>
              <a:t>Auer, Brandstätter</a:t>
            </a:r>
            <a:endParaRPr lang="de-AT">
              <a:solidFill>
                <a:srgbClr val="FFFFFF"/>
              </a:solidFill>
            </a:endParaRPr>
          </a:p>
        </p:txBody>
      </p:sp>
      <p:cxnSp>
        <p:nvCxnSpPr>
          <p:cNvPr id="12" name="Straight Connector 14">
            <a:extLst>
              <a:ext uri="{FF2B5EF4-FFF2-40B4-BE49-F238E27FC236}">
                <a16:creationId xmlns:a16="http://schemas.microsoft.com/office/drawing/2014/main" id="{6B5C80BC-C547-4FD8-9B68-6A9207F0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01557" y="3481804"/>
            <a:ext cx="0" cy="131078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901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BE60A3D-759F-8151-62B5-F957C6D98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Inhaltsverzeichnis</a:t>
            </a:r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324B35BA-A3F9-E2F9-F528-D593A147433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49758" y="2065984"/>
          <a:ext cx="10427841" cy="39032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815328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0BA761B-DE6B-4078-B4C9-0FFE37D238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8BEECBD-B3DA-C03C-C106-56259D61C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60" y="876302"/>
            <a:ext cx="10427840" cy="1086056"/>
          </a:xfrm>
        </p:spPr>
        <p:txBody>
          <a:bodyPr>
            <a:normAutofit/>
          </a:bodyPr>
          <a:lstStyle/>
          <a:p>
            <a:r>
              <a:rPr lang="de-AT" b="1" kern="100" dirty="0">
                <a:latin typeface="Aptos Display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de-AT" b="1" kern="100" dirty="0">
                <a:effectLst/>
                <a:latin typeface="Aptos Display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QL-View</a:t>
            </a:r>
            <a:endParaRPr lang="de-AT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5C630D5-1ADF-4994-883A-6501F0DFC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952500" y="2053613"/>
            <a:ext cx="10325100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feld 5">
            <a:extLst>
              <a:ext uri="{FF2B5EF4-FFF2-40B4-BE49-F238E27FC236}">
                <a16:creationId xmlns:a16="http://schemas.microsoft.com/office/drawing/2014/main" id="{AA959BDD-B97C-BEF3-6291-40ACFD6EFBC9}"/>
              </a:ext>
            </a:extLst>
          </p:cNvPr>
          <p:cNvSpPr txBox="1"/>
          <p:nvPr/>
        </p:nvSpPr>
        <p:spPr>
          <a:xfrm>
            <a:off x="5928194" y="3246689"/>
            <a:ext cx="5264701" cy="2060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23544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e-DE" altLang="de-DE" sz="1818" kern="1200" dirty="0">
                <a:solidFill>
                  <a:srgbClr val="ECECEC"/>
                </a:solidFill>
                <a:latin typeface="Söhne"/>
                <a:ea typeface="+mn-ea"/>
                <a:cs typeface="+mn-cs"/>
              </a:rPr>
              <a:t>Beispiele:</a:t>
            </a:r>
          </a:p>
          <a:p>
            <a:pPr marL="461772" lvl="1" defTabSz="923544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e-DE" altLang="de-DE" sz="1818" kern="1200" dirty="0">
                <a:solidFill>
                  <a:srgbClr val="ECECEC"/>
                </a:solidFill>
                <a:latin typeface="Söhne"/>
                <a:ea typeface="+mn-ea"/>
                <a:cs typeface="+mn-cs"/>
              </a:rPr>
              <a:t>CREATE VIEW </a:t>
            </a:r>
            <a:r>
              <a:rPr lang="de-DE" altLang="de-DE" sz="1818" kern="1200" dirty="0" err="1">
                <a:solidFill>
                  <a:srgbClr val="ECECEC"/>
                </a:solidFill>
                <a:latin typeface="Söhne"/>
                <a:ea typeface="+mn-ea"/>
                <a:cs typeface="+mn-cs"/>
              </a:rPr>
              <a:t>view_name</a:t>
            </a:r>
            <a:endParaRPr lang="de-DE" altLang="de-DE" sz="1818" kern="1200" dirty="0">
              <a:solidFill>
                <a:srgbClr val="ECECEC"/>
              </a:solidFill>
              <a:latin typeface="Söhne"/>
              <a:ea typeface="+mn-ea"/>
              <a:cs typeface="+mn-cs"/>
            </a:endParaRPr>
          </a:p>
          <a:p>
            <a:pPr marL="461772" lvl="1" defTabSz="923544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e-DE" altLang="de-DE" sz="1818" kern="1200" dirty="0">
                <a:solidFill>
                  <a:srgbClr val="ECECEC"/>
                </a:solidFill>
                <a:latin typeface="Söhne"/>
                <a:ea typeface="+mn-ea"/>
                <a:cs typeface="+mn-cs"/>
              </a:rPr>
              <a:t>UPDATE </a:t>
            </a:r>
            <a:r>
              <a:rPr lang="de-DE" altLang="de-DE" sz="1818" kern="1200" dirty="0" err="1">
                <a:solidFill>
                  <a:srgbClr val="ECECEC"/>
                </a:solidFill>
                <a:latin typeface="Söhne"/>
                <a:ea typeface="+mn-ea"/>
                <a:cs typeface="+mn-cs"/>
              </a:rPr>
              <a:t>view_name</a:t>
            </a:r>
            <a:endParaRPr lang="de-DE" altLang="de-DE" sz="1818" kern="1200" dirty="0">
              <a:solidFill>
                <a:srgbClr val="ECECEC"/>
              </a:solidFill>
              <a:latin typeface="Söhne"/>
              <a:ea typeface="+mn-ea"/>
              <a:cs typeface="+mn-cs"/>
            </a:endParaRPr>
          </a:p>
          <a:p>
            <a:pPr marL="461772" lvl="1" defTabSz="923544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e-DE" altLang="de-DE" sz="1818" kern="1200" dirty="0">
                <a:solidFill>
                  <a:srgbClr val="ECECEC"/>
                </a:solidFill>
                <a:latin typeface="Söhne"/>
                <a:ea typeface="+mn-ea"/>
                <a:cs typeface="+mn-cs"/>
              </a:rPr>
              <a:t>CREATE OR REPLACE VIEW </a:t>
            </a:r>
            <a:r>
              <a:rPr lang="de-DE" altLang="de-DE" sz="1818" kern="1200" dirty="0" err="1">
                <a:solidFill>
                  <a:srgbClr val="ECECEC"/>
                </a:solidFill>
                <a:latin typeface="Söhne"/>
                <a:ea typeface="+mn-ea"/>
                <a:cs typeface="+mn-cs"/>
              </a:rPr>
              <a:t>view_name</a:t>
            </a:r>
            <a:endParaRPr lang="de-DE" altLang="de-DE" sz="1818" kern="1200" dirty="0">
              <a:solidFill>
                <a:srgbClr val="ECECEC"/>
              </a:solidFill>
              <a:latin typeface="Söhne"/>
              <a:ea typeface="+mn-ea"/>
              <a:cs typeface="+mn-cs"/>
            </a:endParaRPr>
          </a:p>
          <a:p>
            <a:pPr marL="461772" lvl="1" defTabSz="923544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e-DE" altLang="de-DE" sz="1818" kern="1200" dirty="0">
                <a:solidFill>
                  <a:srgbClr val="ECECEC"/>
                </a:solidFill>
                <a:latin typeface="Söhne"/>
                <a:ea typeface="+mn-ea"/>
                <a:cs typeface="+mn-cs"/>
              </a:rPr>
              <a:t>INSERT INTO </a:t>
            </a:r>
            <a:r>
              <a:rPr lang="de-DE" altLang="de-DE" sz="1818" kern="1200" dirty="0" err="1">
                <a:solidFill>
                  <a:srgbClr val="ECECEC"/>
                </a:solidFill>
                <a:latin typeface="Söhne"/>
                <a:ea typeface="+mn-ea"/>
                <a:cs typeface="+mn-cs"/>
              </a:rPr>
              <a:t>view_name</a:t>
            </a:r>
            <a:endParaRPr lang="de-DE" altLang="de-DE" sz="1818" kern="1200" dirty="0">
              <a:solidFill>
                <a:srgbClr val="ECECEC"/>
              </a:solidFill>
              <a:latin typeface="Söhne"/>
              <a:ea typeface="+mn-ea"/>
              <a:cs typeface="+mn-cs"/>
            </a:endParaRPr>
          </a:p>
          <a:p>
            <a:pPr marL="461772" lvl="1" defTabSz="923544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de-DE" altLang="de-DE" sz="1818" kern="1200" dirty="0">
                <a:solidFill>
                  <a:srgbClr val="ECECEC"/>
                </a:solidFill>
                <a:latin typeface="Söhne"/>
                <a:ea typeface="+mn-ea"/>
                <a:cs typeface="+mn-cs"/>
              </a:rPr>
              <a:t>DELETE FROM </a:t>
            </a:r>
            <a:r>
              <a:rPr lang="de-DE" altLang="de-DE" sz="1818" kern="1200" dirty="0" err="1">
                <a:solidFill>
                  <a:srgbClr val="ECECEC"/>
                </a:solidFill>
                <a:latin typeface="Söhne"/>
                <a:ea typeface="+mn-ea"/>
                <a:cs typeface="+mn-cs"/>
              </a:rPr>
              <a:t>view_name</a:t>
            </a:r>
            <a:endParaRPr lang="de-DE" altLang="de-DE" sz="1818" kern="1200" dirty="0">
              <a:solidFill>
                <a:srgbClr val="ECECEC"/>
              </a:solidFill>
              <a:latin typeface="Söhne"/>
              <a:ea typeface="+mn-ea"/>
              <a:cs typeface="+mn-cs"/>
            </a:endParaRPr>
          </a:p>
          <a:p>
            <a:endParaRPr lang="de-AT" dirty="0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9B623862-F24A-6378-48FF-FA96B6C71F68}"/>
              </a:ext>
            </a:extLst>
          </p:cNvPr>
          <p:cNvSpPr txBox="1"/>
          <p:nvPr/>
        </p:nvSpPr>
        <p:spPr>
          <a:xfrm>
            <a:off x="999105" y="3246689"/>
            <a:ext cx="44450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defTabSz="461772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e-DE" altLang="de-DE" sz="1800" kern="1200" dirty="0">
                <a:solidFill>
                  <a:srgbClr val="ECECEC"/>
                </a:solidFill>
                <a:latin typeface="Söhne"/>
                <a:ea typeface="+mn-ea"/>
                <a:cs typeface="+mn-cs"/>
              </a:rPr>
              <a:t>Virtuelle Tabelle</a:t>
            </a:r>
          </a:p>
          <a:p>
            <a:pPr marL="285750" indent="-285750" defTabSz="461772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e-DE" altLang="de-DE" sz="1800" kern="1200" dirty="0">
                <a:solidFill>
                  <a:srgbClr val="ECECEC"/>
                </a:solidFill>
                <a:latin typeface="Söhne"/>
                <a:ea typeface="+mn-ea"/>
                <a:cs typeface="+mn-cs"/>
              </a:rPr>
              <a:t>Hat Spalten und Reihen wie normale Tabelle</a:t>
            </a:r>
          </a:p>
          <a:p>
            <a:pPr marL="285750" indent="-285750" defTabSz="461772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e-DE" altLang="de-DE" sz="1800" kern="1200" dirty="0">
                <a:solidFill>
                  <a:srgbClr val="ECECEC"/>
                </a:solidFill>
                <a:latin typeface="Söhne"/>
                <a:ea typeface="+mn-ea"/>
                <a:cs typeface="+mn-cs"/>
              </a:rPr>
              <a:t>Kann Daten aus einer oder mehreren Tabellen abrufen</a:t>
            </a:r>
          </a:p>
          <a:p>
            <a:pPr marL="285750" indent="-285750" defTabSz="461772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e-DE" altLang="de-DE" sz="1800" kern="1200" dirty="0">
                <a:solidFill>
                  <a:srgbClr val="ECECEC"/>
                </a:solidFill>
                <a:latin typeface="Söhne"/>
                <a:ea typeface="+mn-ea"/>
                <a:cs typeface="+mn-cs"/>
              </a:rPr>
              <a:t>Stellt Daten als kämen sie aus einer einzigen Quelle</a:t>
            </a:r>
            <a:endParaRPr kumimoji="0" lang="de-DE" altLang="de-DE" sz="1600" b="0" i="0" u="none" strike="noStrike" cap="none" normalizeH="0" baseline="0" dirty="0">
              <a:ln>
                <a:noFill/>
              </a:ln>
              <a:solidFill>
                <a:srgbClr val="ECECEC"/>
              </a:solidFill>
              <a:effectLst/>
              <a:latin typeface="Söhne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521871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F69F96FE-C3F5-4F02-8428-78ADCB975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9B61037-2E15-74AF-3955-7DF6AC038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570" y="5209099"/>
            <a:ext cx="10388030" cy="98163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/>
              <a:t>Beispeil: </a:t>
            </a:r>
            <a:r>
              <a:rPr lang="en-US" sz="4800" b="1">
                <a:effectLst/>
              </a:rPr>
              <a:t>CREATE VIEW </a:t>
            </a:r>
            <a:endParaRPr lang="en-US" sz="4800"/>
          </a:p>
        </p:txBody>
      </p:sp>
      <p:pic>
        <p:nvPicPr>
          <p:cNvPr id="13" name="Inhaltsplatzhalter 12">
            <a:extLst>
              <a:ext uri="{FF2B5EF4-FFF2-40B4-BE49-F238E27FC236}">
                <a16:creationId xmlns:a16="http://schemas.microsoft.com/office/drawing/2014/main" id="{78ACE91D-4C70-12CE-BEC5-FE3BC50A80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2501" y="1450570"/>
            <a:ext cx="5905500" cy="2762004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4990" y="5150063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2680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F02845A-8571-40C5-9F56-8F9B3F7C4E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DB452E7-BCE1-1358-E3D6-A196A0E2D2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527586"/>
            <a:ext cx="6050677" cy="1570485"/>
          </a:xfrm>
        </p:spPr>
        <p:txBody>
          <a:bodyPr anchor="b">
            <a:normAutofit/>
          </a:bodyPr>
          <a:lstStyle/>
          <a:p>
            <a:r>
              <a:rPr lang="de-AT" b="1" kern="100" dirty="0">
                <a:effectLst/>
                <a:latin typeface="Aptos Display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SQL-</a:t>
            </a:r>
            <a:r>
              <a:rPr lang="de-AT" b="1" kern="100" dirty="0" err="1">
                <a:effectLst/>
                <a:latin typeface="Aptos Display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Materialized</a:t>
            </a:r>
            <a:r>
              <a:rPr lang="de-AT" b="1" kern="100" dirty="0">
                <a:effectLst/>
                <a:latin typeface="Aptos Display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-View</a:t>
            </a:r>
            <a:endParaRPr lang="de-A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54A2DDB-BA91-88CC-B45E-AAE8885AF3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2500" y="2813959"/>
            <a:ext cx="5262778" cy="3159001"/>
          </a:xfrm>
        </p:spPr>
        <p:txBody>
          <a:bodyPr anchor="t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de-DE" b="0" i="0" dirty="0">
                <a:effectLst/>
                <a:highlight>
                  <a:srgbClr val="212121"/>
                </a:highlight>
                <a:latin typeface="Söhne"/>
              </a:rPr>
              <a:t>SQL-</a:t>
            </a:r>
            <a:r>
              <a:rPr lang="de-DE" b="0" i="0" dirty="0" err="1">
                <a:effectLst/>
                <a:highlight>
                  <a:srgbClr val="212121"/>
                </a:highlight>
                <a:latin typeface="Söhne"/>
              </a:rPr>
              <a:t>Materialized</a:t>
            </a:r>
            <a:r>
              <a:rPr lang="de-DE" b="0" i="0" dirty="0">
                <a:effectLst/>
                <a:highlight>
                  <a:srgbClr val="212121"/>
                </a:highlight>
                <a:latin typeface="Söhne"/>
              </a:rPr>
              <a:t>-View: Physische Kopie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b="0" i="0" dirty="0">
                <a:effectLst/>
                <a:highlight>
                  <a:srgbClr val="212121"/>
                </a:highlight>
                <a:latin typeface="Söhne"/>
              </a:rPr>
              <a:t>Bietet verbesserte Performance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b="0" i="0" dirty="0">
                <a:effectLst/>
                <a:highlight>
                  <a:srgbClr val="212121"/>
                </a:highlight>
                <a:latin typeface="Söhne"/>
              </a:rPr>
              <a:t>Ermöglicht Offline-Zugriff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b="0" i="0" dirty="0">
                <a:effectLst/>
                <a:highlight>
                  <a:srgbClr val="212121"/>
                </a:highlight>
                <a:latin typeface="Söhne"/>
              </a:rPr>
              <a:t>Unterstützt Datenaggregation und Zusammenfassung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b="0" i="0" dirty="0">
                <a:effectLst/>
                <a:highlight>
                  <a:srgbClr val="212121"/>
                </a:highlight>
                <a:latin typeface="Söhne"/>
              </a:rPr>
              <a:t>Erfordert periodische Aktualisierung</a:t>
            </a:r>
          </a:p>
          <a:p>
            <a:endParaRPr lang="de-AT" dirty="0"/>
          </a:p>
        </p:txBody>
      </p:sp>
      <p:pic>
        <p:nvPicPr>
          <p:cNvPr id="7" name="Graphic 6" descr="Syncing Cloud">
            <a:extLst>
              <a:ext uri="{FF2B5EF4-FFF2-40B4-BE49-F238E27FC236}">
                <a16:creationId xmlns:a16="http://schemas.microsoft.com/office/drawing/2014/main" id="{61A1DF79-8E29-5E93-EB82-74CE1C0E2A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87705" y="1175658"/>
            <a:ext cx="4392385" cy="4392385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30BB598-81B4-41BB-BC44-CD9C29AE2E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954990" y="6283931"/>
            <a:ext cx="10325100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15377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F69F96FE-C3F5-4F02-8428-78ADCB975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2EB7A8E-2C2C-8634-73FE-386121E53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570" y="5209099"/>
            <a:ext cx="10388030" cy="98163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/>
              <a:t>Beispiel: </a:t>
            </a:r>
            <a:r>
              <a:rPr lang="en-US" sz="4800" b="1">
                <a:effectLst/>
              </a:rPr>
              <a:t>SQL-Materialized-View</a:t>
            </a:r>
            <a:r>
              <a:rPr lang="en-US" sz="4800"/>
              <a:t> 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F9EBFE67-FA23-3F05-F2D8-740C4606D1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520" y="1414070"/>
            <a:ext cx="10429055" cy="2633335"/>
          </a:xfrm>
          <a:prstGeom prst="rect">
            <a:avLst/>
          </a:prstGeom>
        </p:spPr>
      </p:pic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4990" y="5150063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28362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45" name="Straight Connector 1030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6" name="Rectangle 1032">
            <a:extLst>
              <a:ext uri="{FF2B5EF4-FFF2-40B4-BE49-F238E27FC236}">
                <a16:creationId xmlns:a16="http://schemas.microsoft.com/office/drawing/2014/main" id="{FF4F1B1F-38C9-4BA3-8793-E2B6FC978C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Daumen hoch Smiley Stock-Illustration | Adobe Stock">
            <a:extLst>
              <a:ext uri="{FF2B5EF4-FFF2-40B4-BE49-F238E27FC236}">
                <a16:creationId xmlns:a16="http://schemas.microsoft.com/office/drawing/2014/main" id="{85CA461B-D569-6416-2F24-26D24B055B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55" b="22078"/>
          <a:stretch/>
        </p:blipFill>
        <p:spPr bwMode="auto">
          <a:xfrm>
            <a:off x="6822" y="10"/>
            <a:ext cx="1219199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C2148712-B248-8171-72C4-F0ABD13AA0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9691" y="1256045"/>
            <a:ext cx="6962052" cy="188420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>
                <a:solidFill>
                  <a:srgbClr val="FFFFFF"/>
                </a:solidFill>
              </a:rPr>
              <a:t>Danke für eure Aufmerksamkeit!</a:t>
            </a:r>
          </a:p>
        </p:txBody>
      </p:sp>
      <p:cxnSp>
        <p:nvCxnSpPr>
          <p:cNvPr id="1047" name="Straight Connector 1034">
            <a:extLst>
              <a:ext uri="{FF2B5EF4-FFF2-40B4-BE49-F238E27FC236}">
                <a16:creationId xmlns:a16="http://schemas.microsoft.com/office/drawing/2014/main" id="{6B5C80BC-C547-4FD8-9B68-6A9207F0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01557" y="3481804"/>
            <a:ext cx="0" cy="131078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9062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BF02845A-8571-40C5-9F56-8F9B3F7C4E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9F6FFD0-D687-DB9C-25D1-263E7DE50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7771" y="895440"/>
            <a:ext cx="6037830" cy="1540783"/>
          </a:xfrm>
        </p:spPr>
        <p:txBody>
          <a:bodyPr>
            <a:normAutofit/>
          </a:bodyPr>
          <a:lstStyle/>
          <a:p>
            <a:r>
              <a:rPr lang="de-AT" dirty="0"/>
              <a:t>Quellen</a:t>
            </a:r>
          </a:p>
        </p:txBody>
      </p:sp>
      <p:pic>
        <p:nvPicPr>
          <p:cNvPr id="7" name="Graphic 6" descr="Markierung">
            <a:extLst>
              <a:ext uri="{FF2B5EF4-FFF2-40B4-BE49-F238E27FC236}">
                <a16:creationId xmlns:a16="http://schemas.microsoft.com/office/drawing/2014/main" id="{3AD193EC-37E3-10D2-AFFE-377C25865B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2500" y="1986274"/>
            <a:ext cx="2962082" cy="2962082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30BB598-81B4-41BB-BC44-CD9C29AE2E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11830" y="2710543"/>
            <a:ext cx="0" cy="3347785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637FA7C-2456-20FE-C935-F24A67FD3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7521" y="2710544"/>
            <a:ext cx="5369231" cy="3428596"/>
          </a:xfrm>
        </p:spPr>
        <p:txBody>
          <a:bodyPr anchor="b">
            <a:normAutofit/>
          </a:bodyPr>
          <a:lstStyle/>
          <a:p>
            <a:pPr>
              <a:spcAft>
                <a:spcPts val="800"/>
              </a:spcAft>
            </a:pPr>
            <a:r>
              <a:rPr lang="de-AT" u="sng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4"/>
              </a:rPr>
              <a:t>https://www.geeksforgeeks.org/sql-views/?ref=lbp</a:t>
            </a:r>
            <a:endParaRPr lang="de-AT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de-AT" u="sng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5"/>
              </a:rPr>
              <a:t>https://blog.devart.com/sql-views-and-materialized-views.html#what-are-materialized-views</a:t>
            </a:r>
            <a:endParaRPr lang="de-AT" u="sng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de-AT" u="sng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6"/>
              </a:rPr>
              <a:t>https://materialize.com/guides/materialized-views/</a:t>
            </a:r>
            <a:endParaRPr lang="de-AT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45601105"/>
      </p:ext>
    </p:extLst>
  </p:cSld>
  <p:clrMapOvr>
    <a:masterClrMapping/>
  </p:clrMapOvr>
</p:sld>
</file>

<file path=ppt/theme/theme1.xml><?xml version="1.0" encoding="utf-8"?>
<a:theme xmlns:a="http://schemas.openxmlformats.org/drawingml/2006/main" name="VaultVTI">
  <a:themeElements>
    <a:clrScheme name="archway">
      <a:dk1>
        <a:sysClr val="windowText" lastClr="000000"/>
      </a:dk1>
      <a:lt1>
        <a:sysClr val="window" lastClr="FFFFFF"/>
      </a:lt1>
      <a:dk2>
        <a:srgbClr val="262626"/>
      </a:dk2>
      <a:lt2>
        <a:srgbClr val="CCC9C2"/>
      </a:lt2>
      <a:accent1>
        <a:srgbClr val="A85E3E"/>
      </a:accent1>
      <a:accent2>
        <a:srgbClr val="C3743C"/>
      </a:accent2>
      <a:accent3>
        <a:srgbClr val="CF6749"/>
      </a:accent3>
      <a:accent4>
        <a:srgbClr val="7D8B71"/>
      </a:accent4>
      <a:accent5>
        <a:srgbClr val="A37A59"/>
      </a:accent5>
      <a:accent6>
        <a:srgbClr val="AB8244"/>
      </a:accent6>
      <a:hlink>
        <a:srgbClr val="B94F31"/>
      </a:hlink>
      <a:folHlink>
        <a:srgbClr val="667458"/>
      </a:folHlink>
    </a:clrScheme>
    <a:fontScheme name="Custom 5">
      <a:majorFont>
        <a:latin typeface="Georgia Pro Light"/>
        <a:ea typeface=""/>
        <a:cs typeface=""/>
      </a:majorFont>
      <a:minorFont>
        <a:latin typeface="Georgia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ultVTI" id="{144E1EB0-F9F9-4F8D-8264-A2820BA0C47A}" vid="{3A992A48-7697-4A22-A884-B4A11E62184D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Schiefer</Template>
  <TotalTime>0</TotalTime>
  <Words>133</Words>
  <Application>Microsoft Office PowerPoint</Application>
  <PresentationFormat>Breitbild</PresentationFormat>
  <Paragraphs>31</Paragraphs>
  <Slides>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4" baseType="lpstr">
      <vt:lpstr>Aptos</vt:lpstr>
      <vt:lpstr>Aptos Display</vt:lpstr>
      <vt:lpstr>Arial</vt:lpstr>
      <vt:lpstr>Georgia Pro Light</vt:lpstr>
      <vt:lpstr>Söhne</vt:lpstr>
      <vt:lpstr>VaultVTI</vt:lpstr>
      <vt:lpstr>Oracle Views</vt:lpstr>
      <vt:lpstr>Inhaltsverzeichnis</vt:lpstr>
      <vt:lpstr>SQL-View</vt:lpstr>
      <vt:lpstr>Beispeil: CREATE VIEW </vt:lpstr>
      <vt:lpstr>SQL-Materialized-View</vt:lpstr>
      <vt:lpstr>Beispiel: SQL-Materialized-View </vt:lpstr>
      <vt:lpstr>Danke für eure Aufmerksamkeit!</vt:lpstr>
      <vt:lpstr>Quellen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Oracle Views</dc:title>
  <dc:creator>felixb</dc:creator>
  <cp:lastModifiedBy>felixb</cp:lastModifiedBy>
  <cp:revision>1</cp:revision>
  <dcterms:created xsi:type="dcterms:W3CDTF">2024-04-19T10:06:03Z</dcterms:created>
  <dcterms:modified xsi:type="dcterms:W3CDTF">2024-04-23T14:28:53Z</dcterms:modified>
</cp:coreProperties>
</file>